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theme/theme2.xml" ContentType="application/vnd.openxmlformats-officedocument.theme+xml"/>
  <Override PartName="/ppt/media/image6.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0" marR="0" indent="2286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0" marR="0" indent="4572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0" marR="0" indent="6858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0" marR="0" indent="9144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0" marR="0" indent="11430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0" marR="0" indent="13716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0" marR="0" indent="16002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0" marR="0" indent="182880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E6E5DA">
              <a:alpha val="60000"/>
            </a:srgbClr>
          </a:solidFill>
        </a:fill>
      </a:tcStyle>
    </a:band2H>
    <a:firstCol>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chemeClr val="accent1">
            <a:satOff val="15300"/>
            <a:lumOff val="-29822"/>
            <a:alpha val="80000"/>
          </a:schemeClr>
        </a:fontRef>
        <a:schemeClr val="accent1">
          <a:satOff val="15300"/>
          <a:lumOff val="-29822"/>
          <a:alpha val="80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0CFCA">
              <a:alpha val="75000"/>
            </a:srgbClr>
          </a:solidFill>
        </a:fill>
      </a:tcStyle>
    </a:band2H>
    <a:firstCol>
      <a:tcTxStyle b="off" i="off">
        <a:fontRef idx="minor">
          <a:schemeClr val="accent1">
            <a:satOff val="15300"/>
            <a:lumOff val="-29822"/>
            <a:alpha val="80000"/>
          </a:schemeClr>
        </a:fontRef>
        <a:schemeClr val="accent1">
          <a:satOff val="15300"/>
          <a:lumOff val="-29822"/>
          <a:alpha val="80000"/>
        </a:schemeClr>
      </a:tcTxStyle>
      <a:tcStyle>
        <a:tcBdr>
          <a:left>
            <a:ln w="12700" cap="flat">
              <a:solidFill>
                <a:schemeClr val="accent1">
                  <a:satOff val="15300"/>
                  <a:lumOff val="-29822"/>
                </a:schemeClr>
              </a:solidFill>
              <a:prstDash val="solid"/>
              <a:miter lim="400000"/>
            </a:ln>
          </a:left>
          <a:right>
            <a:ln w="25400" cap="flat">
              <a:solidFill>
                <a:schemeClr val="accent1">
                  <a:satOff val="15300"/>
                  <a:lumOff val="-29822"/>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DFDBD1"/>
        </a:fontRef>
        <a:srgbClr val="DFDBD1"/>
      </a:tcTxStyle>
      <a:tcStyle>
        <a:tcBdr>
          <a:left>
            <a:ln w="12700" cap="flat">
              <a:noFill/>
              <a:miter lim="400000"/>
            </a:ln>
          </a:left>
          <a:right>
            <a:ln w="12700" cap="flat">
              <a:noFill/>
              <a:miter lim="400000"/>
            </a:ln>
          </a:right>
          <a:top>
            <a:ln w="25400" cap="flat">
              <a:solidFill>
                <a:schemeClr val="accent1">
                  <a:satOff val="15300"/>
                  <a:lumOff val="-29822"/>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EDEADB"/>
              </a:solidFill>
              <a:prstDash val="solid"/>
              <a:miter lim="400000"/>
            </a:ln>
          </a:insideH>
          <a:insideV>
            <a:ln w="12700" cap="flat">
              <a:noFill/>
              <a:miter lim="400000"/>
            </a:ln>
          </a:insideV>
        </a:tcBdr>
        <a:fill>
          <a:noFill/>
        </a:fill>
      </a:tcStyle>
    </a:lastRow>
    <a:firstRow>
      <a:tcTxStyle b="off" i="off">
        <a:fontRef idx="minor">
          <a:srgbClr val="DFDBD1"/>
        </a:fontRef>
        <a:srgbClr val="DFDBD1"/>
      </a:tcTxStyle>
      <a:tcStyle>
        <a:tcBdr>
          <a:left>
            <a:ln w="12700" cap="flat">
              <a:noFill/>
              <a:miter lim="400000"/>
            </a:ln>
          </a:left>
          <a:right>
            <a:ln w="12700" cap="flat">
              <a:noFill/>
              <a:miter lim="400000"/>
            </a:ln>
          </a:right>
          <a:top>
            <a:ln w="12700" cap="flat">
              <a:solidFill>
                <a:schemeClr val="accent1">
                  <a:satOff val="15300"/>
                  <a:lumOff val="-29822"/>
                </a:schemeClr>
              </a:solidFill>
              <a:prstDash val="solid"/>
              <a:miter lim="400000"/>
            </a:ln>
          </a:top>
          <a:bottom>
            <a:ln w="254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Ref idx="minor">
          <a:srgbClr val="4F5C3F"/>
        </a:fontRef>
        <a:srgbClr val="4F5C3F"/>
      </a:tcTxStyle>
      <a:tcStyle>
        <a:tcBdr>
          <a:left>
            <a:ln w="12700" cap="flat">
              <a:solidFill>
                <a:schemeClr val="accent2">
                  <a:hueOff val="-171743"/>
                  <a:satOff val="2189"/>
                  <a:lumOff val="-14463"/>
                </a:schemeClr>
              </a:solidFill>
              <a:custDash>
                <a:ds d="200000" sp="200000"/>
              </a:custDash>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wholeTbl>
    <a:band2H>
      <a:tcTxStyle b="def" i="def"/>
      <a:tcStyle>
        <a:tcBdr/>
        <a:fill>
          <a:solidFill>
            <a:srgbClr val="DDD9AC">
              <a:alpha val="70000"/>
            </a:srgbClr>
          </a:solidFill>
        </a:fill>
      </a:tcStyle>
    </a:band2H>
    <a:firstCol>
      <a:tcTxStyle b="off" i="off">
        <a:fontRef idx="minor">
          <a:srgbClr val="4F5C3F"/>
        </a:fontRef>
        <a:srgbClr val="4F5C3F"/>
      </a:tcTxStyle>
      <a:tcStyle>
        <a:tcBdr>
          <a:left>
            <a:ln w="12700" cap="flat">
              <a:solidFill>
                <a:schemeClr val="accent1">
                  <a:satOff val="15300"/>
                  <a:lumOff val="-29822"/>
                </a:schemeClr>
              </a:solidFill>
              <a:prstDash val="solid"/>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firstCol>
    <a:la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25400" cap="flat">
              <a:solidFill>
                <a:schemeClr val="accent2">
                  <a:hueOff val="-171743"/>
                  <a:satOff val="2189"/>
                  <a:lumOff val="-14463"/>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lastRow>
    <a:fir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12700" cap="flat">
              <a:solidFill>
                <a:schemeClr val="accent1">
                  <a:satOff val="15300"/>
                  <a:lumOff val="-29822"/>
                </a:schemeClr>
              </a:solidFill>
              <a:prstDash val="solid"/>
              <a:miter lim="400000"/>
            </a:ln>
          </a:top>
          <a:bottom>
            <a:ln w="25400" cap="flat">
              <a:solidFill>
                <a:schemeClr val="accent2">
                  <a:hueOff val="-171743"/>
                  <a:satOff val="2189"/>
                  <a:lumOff val="-14463"/>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firstRow>
  </a:tblStyle>
  <a:tblStyle styleId="{CF821DB8-F4EB-4A41-A1BA-3FCAFE7338EE}" styleName="">
    <a:tblBg/>
    <a:wholeTbl>
      <a:tcTxStyle b="off" i="off">
        <a:fontRef idx="minor">
          <a:srgbClr val="4F5C3F"/>
        </a:fontRef>
        <a:srgbClr val="4F5C3F"/>
      </a:tcTxStyle>
      <a:tcStyle>
        <a:tcBdr>
          <a:left>
            <a:ln w="12700" cap="flat">
              <a:solidFill>
                <a:srgbClr val="B07342"/>
              </a:solidFill>
              <a:prstDash val="solid"/>
              <a:miter lim="400000"/>
            </a:ln>
          </a:left>
          <a:right>
            <a:ln w="12700" cap="flat">
              <a:solidFill>
                <a:srgbClr val="B07342"/>
              </a:solidFill>
              <a:prstDash val="solid"/>
              <a:miter lim="400000"/>
            </a:ln>
          </a:right>
          <a:top>
            <a:ln w="12700" cap="flat">
              <a:solidFill>
                <a:srgbClr val="B07342"/>
              </a:solidFill>
              <a:prstDash val="solid"/>
              <a:miter lim="400000"/>
            </a:ln>
          </a:top>
          <a:bottom>
            <a:ln w="12700" cap="flat">
              <a:solidFill>
                <a:srgbClr val="B07342"/>
              </a:solidFill>
              <a:prstDash val="solid"/>
              <a:miter lim="400000"/>
            </a:ln>
          </a:bottom>
          <a:insideH>
            <a:ln w="12700" cap="flat">
              <a:solidFill>
                <a:srgbClr val="B07342"/>
              </a:solidFill>
              <a:prstDash val="solid"/>
              <a:miter lim="400000"/>
            </a:ln>
          </a:insideH>
          <a:insideV>
            <a:ln w="12700" cap="flat">
              <a:solidFill>
                <a:srgbClr val="B07342"/>
              </a:solidFill>
              <a:prstDash val="solid"/>
              <a:miter lim="400000"/>
            </a:ln>
          </a:insideV>
        </a:tcBdr>
        <a:fill>
          <a:noFill/>
        </a:fill>
      </a:tcStyle>
    </a:wholeTbl>
    <a:band2H>
      <a:tcTxStyle b="def" i="def"/>
      <a:tcStyle>
        <a:tcBdr/>
        <a:fill>
          <a:solidFill>
            <a:srgbClr val="EDDBBD">
              <a:alpha val="55000"/>
            </a:srgbClr>
          </a:solidFill>
        </a:fill>
      </a:tcStyle>
    </a:band2H>
    <a:firstCol>
      <a:tcTxStyle b="off" i="off">
        <a:fontRef idx="minor">
          <a:srgbClr val="4F5C3F"/>
        </a:fontRef>
        <a:srgbClr val="4F5C3F"/>
      </a:tcTxStyle>
      <a:tcStyle>
        <a:tcBdr>
          <a:left>
            <a:ln w="12700" cap="flat">
              <a:noFill/>
              <a:miter lim="400000"/>
            </a:ln>
          </a:left>
          <a:right>
            <a:ln w="25400" cap="flat">
              <a:solidFill>
                <a:srgbClr val="B07342"/>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rgbClr val="B07342"/>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4F5C3F"/>
        </a:fontRef>
        <a:srgbClr val="4F5C3F"/>
      </a:tcTxStyle>
      <a:tcStyle>
        <a:tcBdr>
          <a:left>
            <a:ln w="12700" cap="flat">
              <a:solidFill>
                <a:srgbClr val="C9C5BC"/>
              </a:solidFill>
              <a:prstDash val="solid"/>
              <a:miter lim="400000"/>
            </a:ln>
          </a:left>
          <a:right>
            <a:ln w="12700" cap="flat">
              <a:solidFill>
                <a:srgbClr val="C9C5BC"/>
              </a:solidFill>
              <a:prstDash val="solid"/>
              <a:miter lim="400000"/>
            </a:ln>
          </a:right>
          <a:top>
            <a:ln w="12700" cap="flat">
              <a:solidFill>
                <a:srgbClr val="C9C5BC"/>
              </a:solidFill>
              <a:prstDash val="solid"/>
              <a:miter lim="400000"/>
            </a:ln>
          </a:top>
          <a:bottom>
            <a:ln w="12700" cap="flat">
              <a:solidFill>
                <a:srgbClr val="C9C5BC"/>
              </a:solidFill>
              <a:prstDash val="solid"/>
              <a:miter lim="400000"/>
            </a:ln>
          </a:bottom>
          <a:insideH>
            <a:ln w="12700" cap="flat">
              <a:solidFill>
                <a:srgbClr val="C9C5BC"/>
              </a:solidFill>
              <a:prstDash val="solid"/>
              <a:miter lim="400000"/>
            </a:ln>
          </a:insideH>
          <a:insideV>
            <a:ln w="12700" cap="flat">
              <a:solidFill>
                <a:srgbClr val="C9C5BC"/>
              </a:solidFill>
              <a:prstDash val="solid"/>
              <a:miter lim="400000"/>
            </a:ln>
          </a:insideV>
        </a:tcBdr>
        <a:fill>
          <a:noFill/>
        </a:fill>
      </a:tcStyle>
    </a:wholeTbl>
    <a:band2H>
      <a:tcTxStyle b="def" i="def"/>
      <a:tcStyle>
        <a:tcBdr/>
        <a:fill>
          <a:solidFill>
            <a:srgbClr val="E2DED3">
              <a:alpha val="80000"/>
            </a:srgbClr>
          </a:solidFill>
        </a:fill>
      </a:tcStyle>
    </a:band2H>
    <a:firstCol>
      <a:tcTxStyle b="off" i="off">
        <a:fontRef idx="minor">
          <a:srgbClr val="4F5C3F"/>
        </a:fontRef>
        <a:srgbClr val="4F5C3F"/>
      </a:tcTxStyle>
      <a:tcStyle>
        <a:tcBdr>
          <a:left>
            <a:ln w="12700" cap="flat">
              <a:solidFill>
                <a:srgbClr val="51473B"/>
              </a:solidFill>
              <a:prstDash val="solid"/>
              <a:miter lim="400000"/>
            </a:ln>
          </a:left>
          <a:right>
            <a:ln w="25400" cap="flat">
              <a:solidFill>
                <a:srgbClr val="51473B"/>
              </a:solidFill>
              <a:prstDash val="solid"/>
              <a:miter lim="400000"/>
            </a:ln>
          </a:right>
          <a:top>
            <a:ln w="12700" cap="flat">
              <a:solidFill>
                <a:srgbClr val="C9C5BC">
                  <a:alpha val="80000"/>
                </a:srgbClr>
              </a:solidFill>
              <a:prstDash val="solid"/>
              <a:miter lim="400000"/>
            </a:ln>
          </a:top>
          <a:bottom>
            <a:ln w="12700" cap="flat">
              <a:solidFill>
                <a:srgbClr val="C9C5BC">
                  <a:alpha val="80000"/>
                </a:srgbClr>
              </a:solidFill>
              <a:prstDash val="solid"/>
              <a:miter lim="400000"/>
            </a:ln>
          </a:bottom>
          <a:insideH>
            <a:ln w="12700" cap="flat">
              <a:solidFill>
                <a:srgbClr val="C9C5BC">
                  <a:alpha val="80000"/>
                </a:srgbClr>
              </a:solidFill>
              <a:prstDash val="solid"/>
              <a:miter lim="400000"/>
            </a:ln>
          </a:insideH>
          <a:insideV>
            <a:ln w="12700" cap="flat">
              <a:solidFill>
                <a:srgbClr val="C9C5BC">
                  <a:alpha val="80000"/>
                </a:srgbClr>
              </a:solidFill>
              <a:prstDash val="solid"/>
              <a:miter lim="400000"/>
            </a:ln>
          </a:insideV>
        </a:tcBdr>
        <a:fill>
          <a:noFill/>
        </a:fill>
      </a:tcStyle>
    </a:firstCol>
    <a:la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25400" cap="flat">
              <a:solidFill>
                <a:srgbClr val="51473B"/>
              </a:solidFill>
              <a:prstDash val="solid"/>
              <a:miter lim="400000"/>
            </a:ln>
          </a:top>
          <a:bottom>
            <a:ln w="127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lastRow>
    <a:fir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12700" cap="flat">
              <a:solidFill>
                <a:srgbClr val="51473B"/>
              </a:solidFill>
              <a:prstDash val="solid"/>
              <a:miter lim="400000"/>
            </a:ln>
          </a:top>
          <a:bottom>
            <a:ln w="254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firstRow>
  </a:tblStyle>
  <a:tblStyle styleId="{2708684C-4D16-4618-839F-0558EEFCDFE6}" styleName="">
    <a:tblBg/>
    <a:wholeTbl>
      <a:tcTxStyle b="off" i="off">
        <a:fontRef idx="minor">
          <a:srgbClr val="4F5C3F"/>
        </a:fontRef>
        <a:srgbClr val="4F5C3F"/>
      </a:tcTxStyle>
      <a:tcStyle>
        <a:tcBdr>
          <a:left>
            <a:ln w="12700" cap="flat">
              <a:noFill/>
              <a:miter lim="400000"/>
            </a:ln>
          </a:left>
          <a:right>
            <a:ln w="12700" cap="flat">
              <a:noFill/>
              <a:miter lim="400000"/>
            </a:ln>
          </a:right>
          <a:top>
            <a:ln w="12700" cap="flat">
              <a:solidFill>
                <a:schemeClr val="accent2"/>
              </a:solidFill>
              <a:custDash>
                <a:ds d="200000" sp="200000"/>
              </a:custDash>
              <a:miter lim="400000"/>
            </a:ln>
          </a:top>
          <a:bottom>
            <a:ln w="12700" cap="flat">
              <a:solidFill>
                <a:schemeClr val="accent2"/>
              </a:solidFill>
              <a:custDash>
                <a:ds d="200000" sp="200000"/>
              </a:custDash>
              <a:miter lim="400000"/>
            </a:ln>
          </a:bottom>
          <a:insideH>
            <a:ln w="12700" cap="flat">
              <a:solidFill>
                <a:schemeClr val="accent2"/>
              </a:solidFill>
              <a:custDash>
                <a:ds d="200000" sp="200000"/>
              </a:custDash>
              <a:miter lim="400000"/>
            </a:ln>
          </a:insideH>
          <a:insideV>
            <a:ln w="12700" cap="flat">
              <a:noFill/>
              <a:miter lim="400000"/>
            </a:ln>
          </a:insideV>
        </a:tcBdr>
        <a:fill>
          <a:noFill/>
        </a:fill>
      </a:tcStyle>
    </a:wholeTbl>
    <a:band2H>
      <a:tcTxStyle b="def" i="def"/>
      <a:tcStyle>
        <a:tcBdr/>
        <a:fill>
          <a:solidFill>
            <a:srgbClr val="DEE3BA">
              <a:alpha val="63000"/>
            </a:srgbClr>
          </a:solidFill>
        </a:fill>
      </a:tcStyle>
    </a:band2H>
    <a:firstCol>
      <a:tcTxStyle b="off" i="off">
        <a:fontRef idx="minor">
          <a:srgbClr val="4F5C3F"/>
        </a:fontRef>
        <a:srgbClr val="4F5C3F"/>
      </a:tcTxStyle>
      <a:tcStyle>
        <a:tcBdr>
          <a:left>
            <a:ln w="12700" cap="flat">
              <a:noFill/>
              <a:miter lim="400000"/>
            </a:ln>
          </a:left>
          <a:right>
            <a:ln w="25400" cap="flat">
              <a:solidFill>
                <a:schemeClr val="accent2"/>
              </a:solidFill>
              <a:prstDash val="solid"/>
              <a:miter lim="400000"/>
            </a:ln>
          </a:right>
          <a:top>
            <a:ln w="12700" cap="flat">
              <a:solidFill>
                <a:schemeClr val="accent2">
                  <a:alpha val="60000"/>
                </a:schemeClr>
              </a:solidFill>
              <a:custDash>
                <a:ds d="200000" sp="200000"/>
              </a:custDash>
              <a:miter lim="400000"/>
            </a:ln>
          </a:top>
          <a:bottom>
            <a:ln w="12700" cap="flat">
              <a:solidFill>
                <a:schemeClr val="accent2">
                  <a:alpha val="60000"/>
                </a:schemeClr>
              </a:solidFill>
              <a:custDash>
                <a:ds d="200000" sp="200000"/>
              </a:custDash>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chemeClr val="accent2"/>
              </a:solidFill>
              <a:prstDash val="solid"/>
              <a:miter lim="400000"/>
            </a:ln>
          </a:top>
          <a:bottom>
            <a:ln w="12700" cap="flat">
              <a:noFill/>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lastRow>
    <a:firstRow>
      <a:tcTxStyle b="off" i="off">
        <a:fontRef idx="minor">
          <a:srgbClr val="4F5C3F"/>
        </a:fontRef>
        <a:srgbClr val="4F5C3F"/>
      </a:tcTxStyle>
      <a:tcStyle>
        <a:tcBdr>
          <a:left>
            <a:ln w="12700" cap="flat">
              <a:noFill/>
              <a:miter lim="400000"/>
            </a:ln>
          </a:left>
          <a:right>
            <a:ln w="12700" cap="flat">
              <a:noFill/>
              <a:miter lim="400000"/>
            </a:ln>
          </a:right>
          <a:top>
            <a:ln w="12700" cap="flat">
              <a:noFill/>
              <a:miter lim="400000"/>
            </a:ln>
          </a:top>
          <a:bottom>
            <a:ln w="25400" cap="flat">
              <a:solidFill>
                <a:schemeClr val="accent2"/>
              </a:solidFill>
              <a:prstDash val="solid"/>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p:nvPr>
            <p:ph type="title"/>
          </p:nvPr>
        </p:nvSpPr>
        <p:spPr>
          <a:xfrm>
            <a:off x="825500" y="3048000"/>
            <a:ext cx="11353800" cy="2273300"/>
          </a:xfrm>
          <a:prstGeom prst="rect">
            <a:avLst/>
          </a:prstGeom>
        </p:spPr>
        <p:txBody>
          <a:bodyPr anchor="b"/>
          <a:lstStyle/>
          <a:p>
            <a:pPr/>
            <a:r>
              <a:t>Title Text</a:t>
            </a:r>
          </a:p>
        </p:txBody>
      </p:sp>
      <p:sp>
        <p:nvSpPr>
          <p:cNvPr id="12" name="Body Level One…"/>
          <p:cNvSpPr/>
          <p:nvPr>
            <p:ph type="body" sz="quarter" idx="1"/>
          </p:nvPr>
        </p:nvSpPr>
        <p:spPr>
          <a:xfrm>
            <a:off x="825500" y="5308600"/>
            <a:ext cx="11353800" cy="1295400"/>
          </a:xfrm>
          <a:prstGeom prst="rect">
            <a:avLst/>
          </a:prstGeom>
        </p:spPr>
        <p:txBody>
          <a:bodyPr anchor="t"/>
          <a:lstStyle>
            <a:lvl1pPr marL="0" indent="0" algn="ctr">
              <a:spcBef>
                <a:spcPts val="0"/>
              </a:spcBef>
              <a:buSzTx/>
              <a:buNone/>
              <a:defRPr i="1" sz="3200"/>
            </a:lvl1pPr>
            <a:lvl2pPr marL="0" indent="228600" algn="ctr">
              <a:spcBef>
                <a:spcPts val="0"/>
              </a:spcBef>
              <a:buSzTx/>
              <a:buNone/>
              <a:defRPr i="1" sz="3200"/>
            </a:lvl2pPr>
            <a:lvl3pPr marL="0" indent="457200" algn="ctr">
              <a:spcBef>
                <a:spcPts val="0"/>
              </a:spcBef>
              <a:buSzTx/>
              <a:buNone/>
              <a:defRPr i="1" sz="3200"/>
            </a:lvl3pPr>
            <a:lvl4pPr marL="0" indent="685800" algn="ctr">
              <a:spcBef>
                <a:spcPts val="0"/>
              </a:spcBef>
              <a:buSzTx/>
              <a:buNone/>
              <a:defRPr i="1" sz="3200"/>
            </a:lvl4pPr>
            <a:lvl5pPr marL="0" indent="914400" algn="ctr">
              <a:spcBef>
                <a:spcPts val="0"/>
              </a:spcBef>
              <a:buSzTx/>
              <a:buNone/>
              <a:defRPr i="1" sz="32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sz="quarter" idx="13"/>
          </p:nvPr>
        </p:nvSpPr>
        <p:spPr>
          <a:xfrm>
            <a:off x="685800" y="711200"/>
            <a:ext cx="4089400" cy="5499100"/>
          </a:xfrm>
          <a:prstGeom prst="rect">
            <a:avLst/>
          </a:prstGeom>
          <a:ln w="9525">
            <a:round/>
          </a:ln>
        </p:spPr>
        <p:txBody>
          <a:bodyPr lIns="91439" tIns="45719" rIns="91439" bIns="45719" anchor="t">
            <a:noAutofit/>
          </a:bodyPr>
          <a:lstStyle/>
          <a:p>
            <a:pPr/>
          </a:p>
        </p:txBody>
      </p:sp>
      <p:sp>
        <p:nvSpPr>
          <p:cNvPr id="21" name="Image"/>
          <p:cNvSpPr/>
          <p:nvPr>
            <p:ph type="pic" sz="half" idx="14"/>
          </p:nvPr>
        </p:nvSpPr>
        <p:spPr>
          <a:xfrm>
            <a:off x="4965700" y="711200"/>
            <a:ext cx="7315200" cy="5499100"/>
          </a:xfrm>
          <a:prstGeom prst="rect">
            <a:avLst/>
          </a:prstGeom>
          <a:ln w="9525">
            <a:round/>
          </a:ln>
        </p:spPr>
        <p:txBody>
          <a:bodyPr lIns="91439" tIns="45719" rIns="91439" bIns="45719" anchor="t">
            <a:noAutofit/>
          </a:bodyPr>
          <a:lstStyle/>
          <a:p>
            <a:pPr/>
          </a:p>
        </p:txBody>
      </p:sp>
      <p:sp>
        <p:nvSpPr>
          <p:cNvPr id="22" name="Title Text"/>
          <p:cNvSpPr/>
          <p:nvPr>
            <p:ph type="title"/>
          </p:nvPr>
        </p:nvSpPr>
        <p:spPr>
          <a:xfrm>
            <a:off x="825500" y="7137400"/>
            <a:ext cx="11353800" cy="1181100"/>
          </a:xfrm>
          <a:prstGeom prst="rect">
            <a:avLst/>
          </a:prstGeom>
          <a:effectLst/>
        </p:spPr>
        <p:txBody>
          <a:bodyPr anchor="b"/>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23" name="Body Level One…"/>
          <p:cNvSpPr/>
          <p:nvPr>
            <p:ph type="body" sz="quarter" idx="1"/>
          </p:nvPr>
        </p:nvSpPr>
        <p:spPr>
          <a:xfrm>
            <a:off x="825500" y="8305800"/>
            <a:ext cx="11353800" cy="889000"/>
          </a:xfrm>
          <a:prstGeom prst="rect">
            <a:avLst/>
          </a:prstGeom>
        </p:spPr>
        <p:txBody>
          <a:bodyPr anchor="t"/>
          <a:lstStyle>
            <a:lvl1pPr marL="0" indent="0" algn="ctr">
              <a:spcBef>
                <a:spcPts val="0"/>
              </a:spcBef>
              <a:buSzTx/>
              <a:buNone/>
              <a:defRPr i="1" sz="43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1pPr>
            <a:lvl2pPr marL="0" indent="228600" algn="ctr">
              <a:spcBef>
                <a:spcPts val="0"/>
              </a:spcBef>
              <a:buSzTx/>
              <a:buNone/>
              <a:defRPr i="1" sz="43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2pPr>
            <a:lvl3pPr marL="0" indent="457200" algn="ctr">
              <a:spcBef>
                <a:spcPts val="0"/>
              </a:spcBef>
              <a:buSzTx/>
              <a:buNone/>
              <a:defRPr i="1" sz="43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3pPr>
            <a:lvl4pPr marL="0" indent="685800" algn="ctr">
              <a:spcBef>
                <a:spcPts val="0"/>
              </a:spcBef>
              <a:buSzTx/>
              <a:buNone/>
              <a:defRPr i="1" sz="43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4pPr>
            <a:lvl5pPr marL="0" indent="914400" algn="ctr">
              <a:spcBef>
                <a:spcPts val="0"/>
              </a:spcBef>
              <a:buSzTx/>
              <a:buNone/>
              <a:defRPr i="1" sz="43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1" name="Title Text"/>
          <p:cNvSpPr/>
          <p:nvPr>
            <p:ph type="title"/>
          </p:nvPr>
        </p:nvSpPr>
        <p:spPr>
          <a:prstGeom prst="rect">
            <a:avLst/>
          </a:prstGeom>
        </p:spPr>
        <p:txBody>
          <a:bodyPr/>
          <a:lstStyle/>
          <a:p>
            <a:pPr/>
            <a:r>
              <a:t>Title Text</a:t>
            </a:r>
          </a:p>
        </p:txBody>
      </p:sp>
      <p:sp>
        <p:nvSpPr>
          <p:cNvPr id="32" name="Slide Number"/>
          <p:cNvSpPr/>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39" name="Image"/>
          <p:cNvSpPr/>
          <p:nvPr>
            <p:ph type="pic" sz="half" idx="13"/>
          </p:nvPr>
        </p:nvSpPr>
        <p:spPr>
          <a:xfrm>
            <a:off x="7645400" y="1727200"/>
            <a:ext cx="4673600" cy="6184900"/>
          </a:xfrm>
          <a:prstGeom prst="rect">
            <a:avLst/>
          </a:prstGeom>
          <a:ln w="9525">
            <a:round/>
          </a:ln>
        </p:spPr>
        <p:txBody>
          <a:bodyPr lIns="91439" tIns="45719" rIns="91439" bIns="45719" anchor="t">
            <a:noAutofit/>
          </a:bodyPr>
          <a:lstStyle/>
          <a:p>
            <a:pPr/>
          </a:p>
        </p:txBody>
      </p:sp>
      <p:sp>
        <p:nvSpPr>
          <p:cNvPr id="40" name="Title Text"/>
          <p:cNvSpPr/>
          <p:nvPr>
            <p:ph type="title"/>
          </p:nvPr>
        </p:nvSpPr>
        <p:spPr>
          <a:xfrm>
            <a:off x="304800" y="1778000"/>
            <a:ext cx="7327900" cy="3340100"/>
          </a:xfrm>
          <a:prstGeom prst="rect">
            <a:avLst/>
          </a:prstGeom>
        </p:spPr>
        <p:txBody>
          <a:bodyPr anchor="b"/>
          <a:lstStyle/>
          <a:p>
            <a:pPr/>
            <a:r>
              <a:t>Title Text</a:t>
            </a:r>
          </a:p>
        </p:txBody>
      </p:sp>
      <p:sp>
        <p:nvSpPr>
          <p:cNvPr id="41" name="Body Level One…"/>
          <p:cNvSpPr/>
          <p:nvPr>
            <p:ph type="body" sz="quarter" idx="1"/>
          </p:nvPr>
        </p:nvSpPr>
        <p:spPr>
          <a:xfrm>
            <a:off x="304800" y="5168900"/>
            <a:ext cx="7327900" cy="2743200"/>
          </a:xfrm>
          <a:prstGeom prst="rect">
            <a:avLst/>
          </a:prstGeom>
        </p:spPr>
        <p:txBody>
          <a:bodyPr anchor="t"/>
          <a:lstStyle>
            <a:lvl1pPr marL="0" indent="0" algn="ctr">
              <a:spcBef>
                <a:spcPts val="0"/>
              </a:spcBef>
              <a:buSzTx/>
              <a:buNone/>
              <a:defRPr i="1" sz="3200"/>
            </a:lvl1pPr>
            <a:lvl2pPr marL="0" indent="228600" algn="ctr">
              <a:spcBef>
                <a:spcPts val="0"/>
              </a:spcBef>
              <a:buSzTx/>
              <a:buNone/>
              <a:defRPr i="1" sz="3200"/>
            </a:lvl2pPr>
            <a:lvl3pPr marL="0" indent="457200" algn="ctr">
              <a:spcBef>
                <a:spcPts val="0"/>
              </a:spcBef>
              <a:buSzTx/>
              <a:buNone/>
              <a:defRPr i="1" sz="3200"/>
            </a:lvl3pPr>
            <a:lvl4pPr marL="0" indent="685800" algn="ctr">
              <a:spcBef>
                <a:spcPts val="0"/>
              </a:spcBef>
              <a:buSzTx/>
              <a:buNone/>
              <a:defRPr i="1" sz="3200"/>
            </a:lvl4pPr>
            <a:lvl5pPr marL="0" indent="914400" algn="ctr">
              <a:spcBef>
                <a:spcPts val="0"/>
              </a:spcBef>
              <a:buSzTx/>
              <a:buNone/>
              <a:defRPr i="1" sz="3200"/>
            </a:lvl5pPr>
          </a:lstStyle>
          <a:p>
            <a:pPr/>
            <a:r>
              <a:t>Body Level One</a:t>
            </a:r>
          </a:p>
          <a:p>
            <a:pPr lvl="1"/>
            <a:r>
              <a:t>Body Level Two</a:t>
            </a:r>
          </a:p>
          <a:p>
            <a:pPr lvl="2"/>
            <a:r>
              <a:t>Body Level Three</a:t>
            </a:r>
          </a:p>
          <a:p>
            <a:pPr lvl="3"/>
            <a:r>
              <a:t>Body Level Four</a:t>
            </a:r>
          </a:p>
          <a:p>
            <a:pPr lvl="4"/>
            <a:r>
              <a:t>Body Level Five</a:t>
            </a:r>
          </a:p>
        </p:txBody>
      </p:sp>
      <p:sp>
        <p:nvSpPr>
          <p:cNvPr id="42" name="Slide Number"/>
          <p:cNvSpPr/>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Title Text"/>
          <p:cNvSpPr/>
          <p:nvPr>
            <p:ph type="title"/>
          </p:nvPr>
        </p:nvSpPr>
        <p:spPr>
          <a:xfrm>
            <a:off x="825500" y="50800"/>
            <a:ext cx="11353800" cy="20320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0" name="Slide Number"/>
          <p:cNvSpPr/>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Title Text"/>
          <p:cNvSpPr/>
          <p:nvPr>
            <p:ph type="title"/>
          </p:nvPr>
        </p:nvSpPr>
        <p:spPr>
          <a:xfrm>
            <a:off x="825500" y="50800"/>
            <a:ext cx="11353800" cy="20320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8" name="Body Level One…"/>
          <p:cNvSpPr/>
          <p:nvPr>
            <p:ph type="body" idx="1"/>
          </p:nvPr>
        </p:nvSpPr>
        <p:spPr>
          <a:xfrm>
            <a:off x="825500" y="2705100"/>
            <a:ext cx="11353800" cy="62230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9" name="Slide Number"/>
          <p:cNvSpPr/>
          <p:nvPr>
            <p:ph type="sldNum" sz="quarter" idx="2"/>
          </p:nvPr>
        </p:nvSpPr>
        <p:spPr>
          <a:xfrm>
            <a:off x="6337299" y="8991600"/>
            <a:ext cx="342901" cy="406400"/>
          </a:xfrm>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6" name="Image"/>
          <p:cNvSpPr/>
          <p:nvPr>
            <p:ph type="pic" sz="half" idx="13"/>
          </p:nvPr>
        </p:nvSpPr>
        <p:spPr>
          <a:xfrm>
            <a:off x="7391400" y="2717800"/>
            <a:ext cx="4673600" cy="6184900"/>
          </a:xfrm>
          <a:prstGeom prst="rect">
            <a:avLst/>
          </a:prstGeom>
          <a:ln w="9525">
            <a:round/>
          </a:ln>
        </p:spPr>
        <p:txBody>
          <a:bodyPr lIns="91439" tIns="45719" rIns="91439" bIns="45719" anchor="t">
            <a:noAutofit/>
          </a:bodyPr>
          <a:lstStyle/>
          <a:p>
            <a:pPr/>
          </a:p>
        </p:txBody>
      </p:sp>
      <p:sp>
        <p:nvSpPr>
          <p:cNvPr id="67" name="Title Text"/>
          <p:cNvSpPr/>
          <p:nvPr>
            <p:ph type="title"/>
          </p:nvPr>
        </p:nvSpPr>
        <p:spPr>
          <a:xfrm>
            <a:off x="825500" y="50800"/>
            <a:ext cx="11353800" cy="20320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68" name="Body Level One…"/>
          <p:cNvSpPr/>
          <p:nvPr>
            <p:ph type="body" sz="half" idx="1"/>
          </p:nvPr>
        </p:nvSpPr>
        <p:spPr>
          <a:xfrm>
            <a:off x="825500" y="2768600"/>
            <a:ext cx="5422900" cy="6184900"/>
          </a:xfrm>
          <a:prstGeom prst="rect">
            <a:avLst/>
          </a:prstGeom>
        </p:spPr>
        <p:txBody>
          <a:bodyPr/>
          <a:lstStyle>
            <a:lvl1pPr marL="406400" indent="-406400">
              <a:spcBef>
                <a:spcPts val="3600"/>
              </a:spcBef>
              <a:buBlip>
                <a:blip r:embed="rId3"/>
              </a:buBlip>
              <a:defRPr sz="3200"/>
            </a:lvl1pPr>
            <a:lvl2pPr marL="812800" indent="-406400">
              <a:spcBef>
                <a:spcPts val="3600"/>
              </a:spcBef>
              <a:buBlip>
                <a:blip r:embed="rId3"/>
              </a:buBlip>
              <a:defRPr sz="3200"/>
            </a:lvl2pPr>
            <a:lvl3pPr marL="1219200" indent="-406400">
              <a:spcBef>
                <a:spcPts val="3600"/>
              </a:spcBef>
              <a:buBlip>
                <a:blip r:embed="rId3"/>
              </a:buBlip>
              <a:defRPr sz="3200"/>
            </a:lvl3pPr>
            <a:lvl4pPr marL="1625600" indent="-406400">
              <a:spcBef>
                <a:spcPts val="3600"/>
              </a:spcBef>
              <a:buBlip>
                <a:blip r:embed="rId3"/>
              </a:buBlip>
              <a:defRPr sz="3200"/>
            </a:lvl4pPr>
            <a:lvl5pPr marL="2032000" indent="-406400">
              <a:spcBef>
                <a:spcPts val="3600"/>
              </a:spcBef>
              <a:buBlip>
                <a:blip r:embed="rId3"/>
              </a:buBlip>
              <a:defRPr sz="3200"/>
            </a:lvl5pPr>
          </a:lstStyle>
          <a:p>
            <a:pPr/>
            <a:r>
              <a:t>Body Level One</a:t>
            </a:r>
          </a:p>
          <a:p>
            <a:pPr lvl="1"/>
            <a:r>
              <a:t>Body Level Two</a:t>
            </a:r>
          </a:p>
          <a:p>
            <a:pPr lvl="2"/>
            <a:r>
              <a:t>Body Level Three</a:t>
            </a:r>
          </a:p>
          <a:p>
            <a:pPr lvl="3"/>
            <a:r>
              <a:t>Body Level Four</a:t>
            </a:r>
          </a:p>
          <a:p>
            <a:pPr lvl="4"/>
            <a:r>
              <a:t>Body Level Five</a:t>
            </a:r>
          </a:p>
        </p:txBody>
      </p:sp>
      <p:sp>
        <p:nvSpPr>
          <p:cNvPr id="69" name="Slide Number"/>
          <p:cNvSpPr/>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6" name="Body Level One…"/>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pic>
        <p:nvPicPr>
          <p:cNvPr id="84" name="embossed_background.jpeg" descr="embossed_background.jpeg"/>
          <p:cNvPicPr>
            <a:picLocks noChangeAspect="1"/>
          </p:cNvPicPr>
          <p:nvPr/>
        </p:nvPicPr>
        <p:blipFill>
          <a:blip r:embed="rId2">
            <a:extLst/>
          </a:blip>
          <a:stretch>
            <a:fillRect/>
          </a:stretch>
        </p:blipFill>
        <p:spPr>
          <a:xfrm>
            <a:off x="647700" y="647700"/>
            <a:ext cx="11747500" cy="8472197"/>
          </a:xfrm>
          <a:prstGeom prst="rect">
            <a:avLst/>
          </a:prstGeom>
          <a:ln w="12700">
            <a:miter lim="400000"/>
          </a:ln>
        </p:spPr>
      </p:pic>
      <p:sp>
        <p:nvSpPr>
          <p:cNvPr id="85" name="Image"/>
          <p:cNvSpPr/>
          <p:nvPr>
            <p:ph type="pic" sz="quarter" idx="13"/>
          </p:nvPr>
        </p:nvSpPr>
        <p:spPr>
          <a:xfrm>
            <a:off x="6972300" y="5029200"/>
            <a:ext cx="5080000" cy="3810000"/>
          </a:xfrm>
          <a:prstGeom prst="rect">
            <a:avLst/>
          </a:prstGeom>
          <a:ln w="9525">
            <a:round/>
          </a:ln>
        </p:spPr>
        <p:txBody>
          <a:bodyPr lIns="91439" tIns="45719" rIns="91439" bIns="45719" anchor="t">
            <a:noAutofit/>
          </a:bodyPr>
          <a:lstStyle/>
          <a:p>
            <a:pPr/>
          </a:p>
        </p:txBody>
      </p:sp>
      <p:sp>
        <p:nvSpPr>
          <p:cNvPr id="86" name="Image"/>
          <p:cNvSpPr/>
          <p:nvPr>
            <p:ph type="pic" sz="quarter" idx="14"/>
          </p:nvPr>
        </p:nvSpPr>
        <p:spPr>
          <a:xfrm>
            <a:off x="6972300" y="965200"/>
            <a:ext cx="5080000" cy="3810000"/>
          </a:xfrm>
          <a:prstGeom prst="rect">
            <a:avLst/>
          </a:prstGeom>
          <a:ln w="9525">
            <a:round/>
          </a:ln>
        </p:spPr>
        <p:txBody>
          <a:bodyPr lIns="91439" tIns="45719" rIns="91439" bIns="45719" anchor="t">
            <a:noAutofit/>
          </a:bodyPr>
          <a:lstStyle/>
          <a:p>
            <a:pPr/>
          </a:p>
        </p:txBody>
      </p:sp>
      <p:sp>
        <p:nvSpPr>
          <p:cNvPr id="87" name="Image"/>
          <p:cNvSpPr/>
          <p:nvPr>
            <p:ph type="pic" sz="half" idx="15"/>
          </p:nvPr>
        </p:nvSpPr>
        <p:spPr>
          <a:xfrm>
            <a:off x="952500" y="1003300"/>
            <a:ext cx="5829300" cy="7810500"/>
          </a:xfrm>
          <a:prstGeom prst="rect">
            <a:avLst/>
          </a:prstGeom>
          <a:ln w="9525">
            <a:round/>
          </a:ln>
        </p:spPr>
        <p:txBody>
          <a:bodyPr lIns="91439" tIns="45719" rIns="91439" bIns="45719" anchor="t">
            <a:noAutofit/>
          </a:bodyPr>
          <a:lstStyle/>
          <a:p>
            <a:pPr/>
          </a:p>
        </p:txBody>
      </p:sp>
      <p:sp>
        <p:nvSpPr>
          <p:cNvPr id="88" name="Slide Number"/>
          <p:cNvSpPr/>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5" name="-Johnny Appleseed"/>
          <p:cNvSpPr/>
          <p:nvPr>
            <p:ph type="body" sz="quarter" idx="13"/>
          </p:nvPr>
        </p:nvSpPr>
        <p:spPr>
          <a:xfrm>
            <a:off x="1299331" y="6362700"/>
            <a:ext cx="10401301" cy="508000"/>
          </a:xfrm>
          <a:prstGeom prst="rect">
            <a:avLst/>
          </a:prstGeom>
        </p:spPr>
        <p:txBody>
          <a:bodyPr>
            <a:spAutoFit/>
          </a:bodyPr>
          <a:lstStyle>
            <a:lvl1pPr marL="0" indent="0" algn="ctr">
              <a:lnSpc>
                <a:spcPct val="100000"/>
              </a:lnSpc>
              <a:spcBef>
                <a:spcPts val="0"/>
              </a:spcBef>
              <a:buSzTx/>
              <a:buNone/>
              <a:defRPr i="1" sz="2800"/>
            </a:lvl1pPr>
          </a:lstStyle>
          <a:p>
            <a:pPr/>
            <a:r>
              <a:t>-Johnny Appleseed</a:t>
            </a:r>
          </a:p>
        </p:txBody>
      </p:sp>
      <p:sp>
        <p:nvSpPr>
          <p:cNvPr id="96" name="“Type a quote here.”"/>
          <p:cNvSpPr/>
          <p:nvPr>
            <p:ph type="body" sz="quarter" idx="14"/>
          </p:nvPr>
        </p:nvSpPr>
        <p:spPr>
          <a:xfrm>
            <a:off x="1257300" y="4330700"/>
            <a:ext cx="10490200" cy="558800"/>
          </a:xfrm>
          <a:prstGeom prst="rect">
            <a:avLst/>
          </a:prstGeom>
        </p:spPr>
        <p:txBody>
          <a:bodyPr>
            <a:spAutoFit/>
          </a:bodyPr>
          <a:lstStyle>
            <a:lvl1pPr marL="0" indent="0" algn="ctr">
              <a:lnSpc>
                <a:spcPct val="155000"/>
              </a:lnSpc>
              <a:spcBef>
                <a:spcPts val="2400"/>
              </a:spcBef>
              <a:buSzTx/>
              <a:buNone/>
              <a:defRPr sz="3200"/>
            </a:lvl1pPr>
          </a:lstStyle>
          <a:p>
            <a:pPr/>
            <a:r>
              <a:t>“Type a quote here.”</a:t>
            </a:r>
          </a:p>
        </p:txBody>
      </p:sp>
      <p:sp>
        <p:nvSpPr>
          <p:cNvPr id="97" name="Slide Number"/>
          <p:cNvSpPr/>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4"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5" name="Slide Number"/>
          <p:cNvSpPr/>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2" name="Slide Number"/>
          <p:cNvSpPr/>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p:nvPr>
            <p:ph type="title"/>
          </p:nvPr>
        </p:nvSpPr>
        <p:spPr>
          <a:xfrm>
            <a:off x="825500" y="3733800"/>
            <a:ext cx="11353800" cy="2273300"/>
          </a:xfrm>
          <a:prstGeom prst="rect">
            <a:avLst/>
          </a:prstGeom>
          <a:ln w="12700">
            <a:miter lim="400000"/>
          </a:ln>
          <a:effectLst>
            <a:outerShdw sx="100000" sy="100000" kx="0" ky="0" algn="b" rotWithShape="0" blurRad="25400" dist="12700" dir="5400000">
              <a:srgbClr val="FFFFFF"/>
            </a:outerShdw>
          </a:effectLst>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p:nvPr>
            <p:ph type="body" idx="1"/>
          </p:nvPr>
        </p:nvSpPr>
        <p:spPr>
          <a:xfrm>
            <a:off x="825500" y="825500"/>
            <a:ext cx="11353800" cy="810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p:nvPr>
            <p:ph type="sldNum" sz="quarter" idx="2"/>
          </p:nvPr>
        </p:nvSpPr>
        <p:spPr>
          <a:xfrm>
            <a:off x="6337299" y="8991600"/>
            <a:ext cx="342901" cy="406400"/>
          </a:xfrm>
          <a:prstGeom prst="rect">
            <a:avLst/>
          </a:prstGeom>
          <a:ln w="12700">
            <a:miter lim="400000"/>
          </a:ln>
          <a:effectLst>
            <a:outerShdw sx="100000" sy="100000" kx="0" ky="0" algn="b" rotWithShape="0" blurRad="12700" dist="12700" dir="5400000">
              <a:srgbClr val="FFFFFF">
                <a:alpha val="20000"/>
              </a:srgbClr>
            </a:outerShdw>
          </a:effectLst>
        </p:spPr>
        <p:txBody>
          <a:bodyPr wrap="none" lIns="50800" tIns="50800" rIns="50800" bIns="50800">
            <a:spAutoFit/>
          </a:bodyPr>
          <a:lstStyle>
            <a:lvl1pPr>
              <a:lnSpc>
                <a:spcPct val="100000"/>
              </a:lnSpc>
              <a:defRPr sz="1800">
                <a:latin typeface="Palatino"/>
                <a:ea typeface="Palatino"/>
                <a:cs typeface="Palatino"/>
                <a:sym typeface="Palatino"/>
              </a:defRPr>
            </a:lvl1pPr>
          </a:lstStyle>
          <a:p>
            <a:pPr>
              <a:defRPr>
                <a:effectLst/>
              </a:defRPr>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584200" rtl="0" latinLnBrk="0">
        <a:lnSpc>
          <a:spcPct val="90000"/>
        </a:lnSpc>
        <a:spcBef>
          <a:spcPts val="0"/>
        </a:spcBef>
        <a:spcAft>
          <a:spcPts val="0"/>
        </a:spcAft>
        <a:buClrTx/>
        <a:buSzTx/>
        <a:buFontTx/>
        <a:buNone/>
        <a:tabLst/>
        <a:defRPr b="0" baseline="0" cap="all" i="0" spc="320" strike="noStrike" sz="6400" u="none">
          <a:ln>
            <a:noFill/>
          </a:ln>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1pPr>
      <a:lvl2pPr marL="0" marR="0" indent="228600" algn="ctr" defTabSz="584200" rtl="0" latinLnBrk="0">
        <a:lnSpc>
          <a:spcPct val="90000"/>
        </a:lnSpc>
        <a:spcBef>
          <a:spcPts val="0"/>
        </a:spcBef>
        <a:spcAft>
          <a:spcPts val="0"/>
        </a:spcAft>
        <a:buClrTx/>
        <a:buSzTx/>
        <a:buFontTx/>
        <a:buNone/>
        <a:tabLst/>
        <a:defRPr b="0" baseline="0" cap="all" i="0" spc="320" strike="noStrike" sz="6400" u="none">
          <a:ln>
            <a:noFill/>
          </a:ln>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2pPr>
      <a:lvl3pPr marL="0" marR="0" indent="457200" algn="ctr" defTabSz="584200" rtl="0" latinLnBrk="0">
        <a:lnSpc>
          <a:spcPct val="90000"/>
        </a:lnSpc>
        <a:spcBef>
          <a:spcPts val="0"/>
        </a:spcBef>
        <a:spcAft>
          <a:spcPts val="0"/>
        </a:spcAft>
        <a:buClrTx/>
        <a:buSzTx/>
        <a:buFontTx/>
        <a:buNone/>
        <a:tabLst/>
        <a:defRPr b="0" baseline="0" cap="all" i="0" spc="320" strike="noStrike" sz="6400" u="none">
          <a:ln>
            <a:noFill/>
          </a:ln>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3pPr>
      <a:lvl4pPr marL="0" marR="0" indent="685800" algn="ctr" defTabSz="584200" rtl="0" latinLnBrk="0">
        <a:lnSpc>
          <a:spcPct val="90000"/>
        </a:lnSpc>
        <a:spcBef>
          <a:spcPts val="0"/>
        </a:spcBef>
        <a:spcAft>
          <a:spcPts val="0"/>
        </a:spcAft>
        <a:buClrTx/>
        <a:buSzTx/>
        <a:buFontTx/>
        <a:buNone/>
        <a:tabLst/>
        <a:defRPr b="0" baseline="0" cap="all" i="0" spc="320" strike="noStrike" sz="6400" u="none">
          <a:ln>
            <a:noFill/>
          </a:ln>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4pPr>
      <a:lvl5pPr marL="0" marR="0" indent="914400" algn="ctr" defTabSz="584200" rtl="0" latinLnBrk="0">
        <a:lnSpc>
          <a:spcPct val="90000"/>
        </a:lnSpc>
        <a:spcBef>
          <a:spcPts val="0"/>
        </a:spcBef>
        <a:spcAft>
          <a:spcPts val="0"/>
        </a:spcAft>
        <a:buClrTx/>
        <a:buSzTx/>
        <a:buFontTx/>
        <a:buNone/>
        <a:tabLst/>
        <a:defRPr b="0" baseline="0" cap="all" i="0" spc="320" strike="noStrike" sz="6400" u="none">
          <a:ln>
            <a:noFill/>
          </a:ln>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5pPr>
      <a:lvl6pPr marL="0" marR="0" indent="1143000" algn="ctr" defTabSz="584200" rtl="0" latinLnBrk="0">
        <a:lnSpc>
          <a:spcPct val="90000"/>
        </a:lnSpc>
        <a:spcBef>
          <a:spcPts val="0"/>
        </a:spcBef>
        <a:spcAft>
          <a:spcPts val="0"/>
        </a:spcAft>
        <a:buClrTx/>
        <a:buSzTx/>
        <a:buFontTx/>
        <a:buNone/>
        <a:tabLst/>
        <a:defRPr b="0" baseline="0" cap="all" i="0" spc="320" strike="noStrike" sz="6400" u="none">
          <a:ln>
            <a:noFill/>
          </a:ln>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6pPr>
      <a:lvl7pPr marL="0" marR="0" indent="1371600" algn="ctr" defTabSz="584200" rtl="0" latinLnBrk="0">
        <a:lnSpc>
          <a:spcPct val="90000"/>
        </a:lnSpc>
        <a:spcBef>
          <a:spcPts val="0"/>
        </a:spcBef>
        <a:spcAft>
          <a:spcPts val="0"/>
        </a:spcAft>
        <a:buClrTx/>
        <a:buSzTx/>
        <a:buFontTx/>
        <a:buNone/>
        <a:tabLst/>
        <a:defRPr b="0" baseline="0" cap="all" i="0" spc="320" strike="noStrike" sz="6400" u="none">
          <a:ln>
            <a:noFill/>
          </a:ln>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7pPr>
      <a:lvl8pPr marL="0" marR="0" indent="1600200" algn="ctr" defTabSz="584200" rtl="0" latinLnBrk="0">
        <a:lnSpc>
          <a:spcPct val="90000"/>
        </a:lnSpc>
        <a:spcBef>
          <a:spcPts val="0"/>
        </a:spcBef>
        <a:spcAft>
          <a:spcPts val="0"/>
        </a:spcAft>
        <a:buClrTx/>
        <a:buSzTx/>
        <a:buFontTx/>
        <a:buNone/>
        <a:tabLst/>
        <a:defRPr b="0" baseline="0" cap="all" i="0" spc="320" strike="noStrike" sz="6400" u="none">
          <a:ln>
            <a:noFill/>
          </a:ln>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8pPr>
      <a:lvl9pPr marL="0" marR="0" indent="1828800" algn="ctr" defTabSz="584200" rtl="0" latinLnBrk="0">
        <a:lnSpc>
          <a:spcPct val="90000"/>
        </a:lnSpc>
        <a:spcBef>
          <a:spcPts val="0"/>
        </a:spcBef>
        <a:spcAft>
          <a:spcPts val="0"/>
        </a:spcAft>
        <a:buClrTx/>
        <a:buSzTx/>
        <a:buFontTx/>
        <a:buNone/>
        <a:tabLst/>
        <a:defRPr b="0" baseline="0" cap="all" i="0" spc="320" strike="noStrike" sz="6400" u="none">
          <a:ln>
            <a:noFill/>
          </a:ln>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9pPr>
    </p:titleStyle>
    <p:bodyStyle>
      <a:lvl1pPr marL="431800" marR="0" indent="-431800" algn="l" defTabSz="584200" rtl="0" latinLnBrk="0">
        <a:lnSpc>
          <a:spcPct val="120000"/>
        </a:lnSpc>
        <a:spcBef>
          <a:spcPts val="5200"/>
        </a:spcBef>
        <a:spcAft>
          <a:spcPts val="0"/>
        </a:spcAft>
        <a:buClrTx/>
        <a:buSzPct val="35000"/>
        <a:buFontTx/>
        <a:buBlip>
          <a:blip r:embed="rId3"/>
        </a:buBlip>
        <a:tabLst/>
        <a:defRPr b="0" baseline="0" cap="none" i="0" spc="0" strike="noStrike" sz="3600" u="none">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863600" marR="0" indent="-431800" algn="l" defTabSz="584200" rtl="0" latinLnBrk="0">
        <a:lnSpc>
          <a:spcPct val="120000"/>
        </a:lnSpc>
        <a:spcBef>
          <a:spcPts val="5200"/>
        </a:spcBef>
        <a:spcAft>
          <a:spcPts val="0"/>
        </a:spcAft>
        <a:buClrTx/>
        <a:buSzPct val="35000"/>
        <a:buFontTx/>
        <a:buBlip>
          <a:blip r:embed="rId3"/>
        </a:buBlip>
        <a:tabLst/>
        <a:defRPr b="0" baseline="0" cap="none" i="0" spc="0" strike="noStrike" sz="3600" u="none">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1295400" marR="0" indent="-431800" algn="l" defTabSz="584200" rtl="0" latinLnBrk="0">
        <a:lnSpc>
          <a:spcPct val="120000"/>
        </a:lnSpc>
        <a:spcBef>
          <a:spcPts val="5200"/>
        </a:spcBef>
        <a:spcAft>
          <a:spcPts val="0"/>
        </a:spcAft>
        <a:buClrTx/>
        <a:buSzPct val="35000"/>
        <a:buFontTx/>
        <a:buBlip>
          <a:blip r:embed="rId3"/>
        </a:buBlip>
        <a:tabLst/>
        <a:defRPr b="0" baseline="0" cap="none" i="0" spc="0" strike="noStrike" sz="3600" u="none">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1727200" marR="0" indent="-431800" algn="l" defTabSz="584200" rtl="0" latinLnBrk="0">
        <a:lnSpc>
          <a:spcPct val="120000"/>
        </a:lnSpc>
        <a:spcBef>
          <a:spcPts val="5200"/>
        </a:spcBef>
        <a:spcAft>
          <a:spcPts val="0"/>
        </a:spcAft>
        <a:buClrTx/>
        <a:buSzPct val="35000"/>
        <a:buFontTx/>
        <a:buBlip>
          <a:blip r:embed="rId3"/>
        </a:buBlip>
        <a:tabLst/>
        <a:defRPr b="0" baseline="0" cap="none" i="0" spc="0" strike="noStrike" sz="3600" u="none">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2159000" marR="0" indent="-431800" algn="l" defTabSz="584200" rtl="0" latinLnBrk="0">
        <a:lnSpc>
          <a:spcPct val="120000"/>
        </a:lnSpc>
        <a:spcBef>
          <a:spcPts val="5200"/>
        </a:spcBef>
        <a:spcAft>
          <a:spcPts val="0"/>
        </a:spcAft>
        <a:buClrTx/>
        <a:buSzPct val="35000"/>
        <a:buFontTx/>
        <a:buBlip>
          <a:blip r:embed="rId3"/>
        </a:buBlip>
        <a:tabLst/>
        <a:defRPr b="0" baseline="0" cap="none" i="0" spc="0" strike="noStrike" sz="3600" u="none">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2590800" marR="0" indent="-431800" algn="l" defTabSz="584200" rtl="0" latinLnBrk="0">
        <a:lnSpc>
          <a:spcPct val="120000"/>
        </a:lnSpc>
        <a:spcBef>
          <a:spcPts val="5200"/>
        </a:spcBef>
        <a:spcAft>
          <a:spcPts val="0"/>
        </a:spcAft>
        <a:buClrTx/>
        <a:buSzPct val="35000"/>
        <a:buFontTx/>
        <a:buBlip>
          <a:blip r:embed="rId3"/>
        </a:buBlip>
        <a:tabLst/>
        <a:defRPr b="0" baseline="0" cap="none" i="0" spc="0" strike="noStrike" sz="3600" u="none">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3022600" marR="0" indent="-431800" algn="l" defTabSz="584200" rtl="0" latinLnBrk="0">
        <a:lnSpc>
          <a:spcPct val="120000"/>
        </a:lnSpc>
        <a:spcBef>
          <a:spcPts val="5200"/>
        </a:spcBef>
        <a:spcAft>
          <a:spcPts val="0"/>
        </a:spcAft>
        <a:buClrTx/>
        <a:buSzPct val="35000"/>
        <a:buFontTx/>
        <a:buBlip>
          <a:blip r:embed="rId3"/>
        </a:buBlip>
        <a:tabLst/>
        <a:defRPr b="0" baseline="0" cap="none" i="0" spc="0" strike="noStrike" sz="3600" u="none">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3454400" marR="0" indent="-431800" algn="l" defTabSz="584200" rtl="0" latinLnBrk="0">
        <a:lnSpc>
          <a:spcPct val="120000"/>
        </a:lnSpc>
        <a:spcBef>
          <a:spcPts val="5200"/>
        </a:spcBef>
        <a:spcAft>
          <a:spcPts val="0"/>
        </a:spcAft>
        <a:buClrTx/>
        <a:buSzPct val="35000"/>
        <a:buFontTx/>
        <a:buBlip>
          <a:blip r:embed="rId3"/>
        </a:buBlip>
        <a:tabLst/>
        <a:defRPr b="0" baseline="0" cap="none" i="0" spc="0" strike="noStrike" sz="3600" u="none">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3886200" marR="0" indent="-431800" algn="l" defTabSz="584200" rtl="0" latinLnBrk="0">
        <a:lnSpc>
          <a:spcPct val="120000"/>
        </a:lnSpc>
        <a:spcBef>
          <a:spcPts val="5200"/>
        </a:spcBef>
        <a:spcAft>
          <a:spcPts val="0"/>
        </a:spcAft>
        <a:buClrTx/>
        <a:buSzPct val="35000"/>
        <a:buFontTx/>
        <a:buBlip>
          <a:blip r:embed="rId3"/>
        </a:buBlip>
        <a:tabLst/>
        <a:defRPr b="0" baseline="0" cap="none" i="0" spc="0" strike="noStrike" sz="3600" u="none">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7.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1" name="The minor prophets"/>
          <p:cNvSpPr/>
          <p:nvPr>
            <p:ph type="ctrTitle"/>
          </p:nvPr>
        </p:nvSpPr>
        <p:spPr>
          <a:prstGeom prst="rect">
            <a:avLst/>
          </a:prstGeom>
        </p:spPr>
        <p:txBody>
          <a:bodyPr/>
          <a:lstStyle/>
          <a:p>
            <a:pPr/>
            <a:r>
              <a:t>The minor prophets </a:t>
            </a:r>
          </a:p>
        </p:txBody>
      </p:sp>
      <p:sp>
        <p:nvSpPr>
          <p:cNvPr id="122" name="our new Summer series …"/>
          <p:cNvSpPr/>
          <p:nvPr>
            <p:ph type="subTitle" sz="quarter" idx="1"/>
          </p:nvPr>
        </p:nvSpPr>
        <p:spPr>
          <a:prstGeom prst="rect">
            <a:avLst/>
          </a:prstGeom>
        </p:spPr>
        <p:txBody>
          <a:bodyPr/>
          <a:lstStyle/>
          <a:p>
            <a:pPr/>
            <a:r>
              <a:t>our new Summer series …</a:t>
            </a:r>
          </a:p>
        </p:txBody>
      </p:sp>
      <p:pic>
        <p:nvPicPr>
          <p:cNvPr id="123" name="web-header.jpg" descr="web-header.jpg"/>
          <p:cNvPicPr>
            <a:picLocks noChangeAspect="1"/>
          </p:cNvPicPr>
          <p:nvPr/>
        </p:nvPicPr>
        <p:blipFill>
          <a:blip r:embed="rId2">
            <a:extLst/>
          </a:blip>
          <a:stretch>
            <a:fillRect/>
          </a:stretch>
        </p:blipFill>
        <p:spPr>
          <a:xfrm>
            <a:off x="-1" y="1921163"/>
            <a:ext cx="13004801" cy="5911274"/>
          </a:xfrm>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5" name="web-header.jpg" descr="web-header.jpg"/>
          <p:cNvPicPr>
            <a:picLocks noChangeAspect="0"/>
          </p:cNvPicPr>
          <p:nvPr>
            <p:ph type="pic" idx="13"/>
          </p:nvPr>
        </p:nvPicPr>
        <p:blipFill>
          <a:blip r:embed="rId2">
            <a:extLst/>
          </a:blip>
          <a:stretch>
            <a:fillRect/>
          </a:stretch>
        </p:blipFill>
        <p:spPr>
          <a:xfrm>
            <a:off x="7658100" y="1739900"/>
            <a:ext cx="4648200" cy="6261100"/>
          </a:xfrm>
          <a:prstGeom prst="rect">
            <a:avLst/>
          </a:prstGeom>
        </p:spPr>
      </p:pic>
      <p:sp>
        <p:nvSpPr>
          <p:cNvPr id="126" name="1) Warning of impending judgment because of the nations’ sinfulness…"/>
          <p:cNvSpPr/>
          <p:nvPr>
            <p:ph type="body" sz="half" idx="1"/>
          </p:nvPr>
        </p:nvSpPr>
        <p:spPr>
          <a:xfrm>
            <a:off x="554268" y="1854200"/>
            <a:ext cx="6841664" cy="6070600"/>
          </a:xfrm>
          <a:prstGeom prst="rect">
            <a:avLst/>
          </a:prstGeom>
        </p:spPr>
        <p:txBody>
          <a:bodyPr/>
          <a:lstStyle/>
          <a:p>
            <a:pPr algn="l" defTabSz="537463">
              <a:defRPr sz="3864">
                <a:effectLst>
                  <a:outerShdw sx="100000" sy="100000" kx="0" ky="0" algn="b" rotWithShape="0" blurRad="23368" dist="11684" dir="0">
                    <a:srgbClr val="FFFFFF">
                      <a:alpha val="45000"/>
                    </a:srgbClr>
                  </a:outerShdw>
                </a:effectLst>
              </a:defRPr>
            </a:pPr>
            <a:r>
              <a:t>1) Warning of impending judgment because of the nations’ sinfulness</a:t>
            </a:r>
          </a:p>
          <a:p>
            <a:pPr algn="l" defTabSz="537463">
              <a:defRPr sz="3864">
                <a:effectLst>
                  <a:outerShdw sx="100000" sy="100000" kx="0" ky="0" algn="b" rotWithShape="0" blurRad="23368" dist="11684" dir="0">
                    <a:srgbClr val="FFFFFF">
                      <a:alpha val="45000"/>
                    </a:srgbClr>
                  </a:outerShdw>
                </a:effectLst>
              </a:defRPr>
            </a:pPr>
            <a:r>
              <a:t>2) A description of the sin</a:t>
            </a:r>
          </a:p>
          <a:p>
            <a:pPr algn="l" defTabSz="537463">
              <a:defRPr sz="3864">
                <a:effectLst>
                  <a:outerShdw sx="100000" sy="100000" kx="0" ky="0" algn="b" rotWithShape="0" blurRad="23368" dist="11684" dir="0">
                    <a:srgbClr val="FFFFFF">
                      <a:alpha val="45000"/>
                    </a:srgbClr>
                  </a:outerShdw>
                </a:effectLst>
              </a:defRPr>
            </a:pPr>
            <a:r>
              <a:t>3) A description of the coming judgment</a:t>
            </a:r>
          </a:p>
          <a:p>
            <a:pPr algn="l" defTabSz="537463">
              <a:defRPr sz="3864">
                <a:effectLst>
                  <a:outerShdw sx="100000" sy="100000" kx="0" ky="0" algn="b" rotWithShape="0" blurRad="23368" dist="11684" dir="0">
                    <a:srgbClr val="FFFFFF">
                      <a:alpha val="45000"/>
                    </a:srgbClr>
                  </a:outerShdw>
                </a:effectLst>
              </a:defRPr>
            </a:pPr>
            <a:r>
              <a:t>4) A call for repentance</a:t>
            </a:r>
          </a:p>
          <a:p>
            <a:pPr algn="l" defTabSz="537463">
              <a:defRPr sz="3864">
                <a:effectLst>
                  <a:outerShdw sx="100000" sy="100000" kx="0" ky="0" algn="b" rotWithShape="0" blurRad="23368" dist="11684" dir="0">
                    <a:srgbClr val="FFFFFF">
                      <a:alpha val="45000"/>
                    </a:srgbClr>
                  </a:outerShdw>
                </a:effectLst>
              </a:defRPr>
            </a:pPr>
            <a:r>
              <a:t>5) A promise of future deliverance.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8" name="Hosea 1:1-2"/>
          <p:cNvSpPr/>
          <p:nvPr>
            <p:ph type="title"/>
          </p:nvPr>
        </p:nvSpPr>
        <p:spPr>
          <a:prstGeom prst="rect">
            <a:avLst/>
          </a:prstGeom>
        </p:spPr>
        <p:txBody>
          <a:bodyPr/>
          <a:lstStyle/>
          <a:p>
            <a:pPr/>
            <a:r>
              <a:t>Hosea 1:1-2</a:t>
            </a:r>
          </a:p>
        </p:txBody>
      </p:sp>
      <p:sp>
        <p:nvSpPr>
          <p:cNvPr id="129" name="The word of the Lord that came to Hosea, the son of Beeri, in the days of Uzziah, Jotham, Ahaz, and Hezekiah, kings of Judah, and in the days of Jeroboam the son of Joash, king of Israel.…"/>
          <p:cNvSpPr/>
          <p:nvPr>
            <p:ph type="body" idx="1"/>
          </p:nvPr>
        </p:nvSpPr>
        <p:spPr>
          <a:prstGeom prst="rect">
            <a:avLst/>
          </a:prstGeom>
        </p:spPr>
        <p:txBody>
          <a:bodyPr/>
          <a:lstStyle/>
          <a:p>
            <a:pPr marL="0" indent="0">
              <a:buSzTx/>
              <a:buNone/>
            </a:pPr>
            <a:r>
              <a:t>The word of the Lord that came to Hosea, the son of Beeri, in the days of Uzziah, Jotham, Ahaz, and Hezekiah, kings of Judah, and in the days of Jeroboam the son of Joash, king of Israel.</a:t>
            </a:r>
          </a:p>
          <a:p>
            <a:pPr marL="0" indent="0">
              <a:buSzTx/>
              <a:buNone/>
            </a:pPr>
            <a:r>
              <a:t>When the Lord first spoke through Hosea, the Lord said to Hosea, “Go, take to yourself a wife of whoredom and have children of whoredom, for the land commits great whoredom by forsaking the Lord.”</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1" name="The minor prophets"/>
          <p:cNvSpPr/>
          <p:nvPr>
            <p:ph type="ctrTitle"/>
          </p:nvPr>
        </p:nvSpPr>
        <p:spPr>
          <a:prstGeom prst="rect">
            <a:avLst/>
          </a:prstGeom>
        </p:spPr>
        <p:txBody>
          <a:bodyPr/>
          <a:lstStyle/>
          <a:p>
            <a:pPr/>
            <a:r>
              <a:t>The minor prophets </a:t>
            </a:r>
          </a:p>
        </p:txBody>
      </p:sp>
      <p:sp>
        <p:nvSpPr>
          <p:cNvPr id="132" name="our new Summer series …"/>
          <p:cNvSpPr/>
          <p:nvPr>
            <p:ph type="subTitle" sz="quarter" idx="1"/>
          </p:nvPr>
        </p:nvSpPr>
        <p:spPr>
          <a:prstGeom prst="rect">
            <a:avLst/>
          </a:prstGeom>
        </p:spPr>
        <p:txBody>
          <a:bodyPr/>
          <a:lstStyle/>
          <a:p>
            <a:pPr/>
            <a:r>
              <a:t>our new Summer series …</a:t>
            </a:r>
          </a:p>
        </p:txBody>
      </p:sp>
      <p:pic>
        <p:nvPicPr>
          <p:cNvPr id="133" name="web-header.jpg" descr="web-header.jpg"/>
          <p:cNvPicPr>
            <a:picLocks noChangeAspect="1"/>
          </p:cNvPicPr>
          <p:nvPr/>
        </p:nvPicPr>
        <p:blipFill>
          <a:blip r:embed="rId2">
            <a:extLst/>
          </a:blip>
          <a:stretch>
            <a:fillRect/>
          </a:stretch>
        </p:blipFill>
        <p:spPr>
          <a:xfrm>
            <a:off x="-1" y="1921163"/>
            <a:ext cx="13004801" cy="5911274"/>
          </a:xfrm>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35" name="hosea_gomer.jpg" descr="hosea_gomer.jpg"/>
          <p:cNvPicPr>
            <a:picLocks noChangeAspect="0"/>
          </p:cNvPicPr>
          <p:nvPr>
            <p:ph type="pic" idx="13"/>
          </p:nvPr>
        </p:nvPicPr>
        <p:blipFill>
          <a:blip r:embed="rId2">
            <a:extLst/>
          </a:blip>
          <a:stretch>
            <a:fillRect/>
          </a:stretch>
        </p:blipFill>
        <p:spPr>
          <a:xfrm>
            <a:off x="7658100" y="1739900"/>
            <a:ext cx="4648200" cy="6261100"/>
          </a:xfrm>
          <a:prstGeom prst="rect">
            <a:avLst/>
          </a:prstGeom>
        </p:spPr>
      </p:pic>
      <p:sp>
        <p:nvSpPr>
          <p:cNvPr id="136" name="There are two relationships that demand exclusivity"/>
          <p:cNvSpPr/>
          <p:nvPr>
            <p:ph type="title"/>
          </p:nvPr>
        </p:nvSpPr>
        <p:spPr>
          <a:prstGeom prst="rect">
            <a:avLst/>
          </a:prstGeom>
        </p:spPr>
        <p:txBody>
          <a:bodyPr/>
          <a:lstStyle>
            <a:lvl1pPr>
              <a:defRPr spc="240" sz="4800"/>
            </a:lvl1pPr>
          </a:lstStyle>
          <a:p>
            <a:pPr/>
            <a:r>
              <a:t>There are two relationships that demand exclusivity</a:t>
            </a:r>
          </a:p>
        </p:txBody>
      </p:sp>
      <p:sp>
        <p:nvSpPr>
          <p:cNvPr id="137" name="• The relationship between a husband and wife…"/>
          <p:cNvSpPr/>
          <p:nvPr>
            <p:ph type="body" sz="quarter" idx="1"/>
          </p:nvPr>
        </p:nvSpPr>
        <p:spPr>
          <a:prstGeom prst="rect">
            <a:avLst/>
          </a:prstGeom>
        </p:spPr>
        <p:txBody>
          <a:bodyPr/>
          <a:lstStyle/>
          <a:p>
            <a:pPr>
              <a:defRPr sz="3600"/>
            </a:pPr>
            <a:r>
              <a:t>• The relationship between a husband and wife</a:t>
            </a:r>
          </a:p>
          <a:p>
            <a:pPr>
              <a:defRPr sz="3600"/>
            </a:pPr>
            <a:r>
              <a:t>• And the relationship between</a:t>
            </a:r>
          </a:p>
          <a:p>
            <a:pPr>
              <a:defRPr sz="3600"/>
            </a:pPr>
            <a:r>
              <a:t>us and God</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9" name="Hosea 1:2"/>
          <p:cNvSpPr/>
          <p:nvPr>
            <p:ph type="title"/>
          </p:nvPr>
        </p:nvSpPr>
        <p:spPr>
          <a:prstGeom prst="rect">
            <a:avLst/>
          </a:prstGeom>
        </p:spPr>
        <p:txBody>
          <a:bodyPr/>
          <a:lstStyle/>
          <a:p>
            <a:pPr/>
            <a:r>
              <a:t>Hosea 1:2</a:t>
            </a:r>
          </a:p>
        </p:txBody>
      </p:sp>
      <p:sp>
        <p:nvSpPr>
          <p:cNvPr id="140" name="When the Lord first spoke through Hosea, the Lord said to Hosea, “Go, take to yourself a wife of whoredom and have children of whoredom, for the land commits great whoredom by forsaking the Lord.”"/>
          <p:cNvSpPr/>
          <p:nvPr>
            <p:ph type="body" idx="1"/>
          </p:nvPr>
        </p:nvSpPr>
        <p:spPr>
          <a:prstGeom prst="rect">
            <a:avLst/>
          </a:prstGeom>
        </p:spPr>
        <p:txBody>
          <a:bodyPr/>
          <a:lstStyle>
            <a:lvl1pPr marL="0" indent="0">
              <a:buSzTx/>
              <a:buNone/>
              <a:defRPr sz="4200"/>
            </a:lvl1pPr>
          </a:lstStyle>
          <a:p>
            <a:pPr/>
            <a:r>
              <a:t>When the Lord first spoke through Hosea, the Lord said to Hosea, “Go, take to yourself a wife of whoredom and have children of whoredom, for the land commits great whoredom by forsaking the Lord.”</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2" name="Hosea 1:3"/>
          <p:cNvSpPr/>
          <p:nvPr>
            <p:ph type="title"/>
          </p:nvPr>
        </p:nvSpPr>
        <p:spPr>
          <a:prstGeom prst="rect">
            <a:avLst/>
          </a:prstGeom>
        </p:spPr>
        <p:txBody>
          <a:bodyPr/>
          <a:lstStyle/>
          <a:p>
            <a:pPr/>
            <a:r>
              <a:t>Hosea 1:3</a:t>
            </a:r>
          </a:p>
        </p:txBody>
      </p:sp>
      <p:sp>
        <p:nvSpPr>
          <p:cNvPr id="143" name="So he went and took Gomer, the daughter of Diblaim, and she conceived and bore him a son."/>
          <p:cNvSpPr/>
          <p:nvPr>
            <p:ph type="body" idx="1"/>
          </p:nvPr>
        </p:nvSpPr>
        <p:spPr>
          <a:prstGeom prst="rect">
            <a:avLst/>
          </a:prstGeom>
        </p:spPr>
        <p:txBody>
          <a:bodyPr/>
          <a:lstStyle>
            <a:lvl1pPr marL="0" indent="0">
              <a:buSzTx/>
              <a:buNone/>
              <a:defRPr sz="4200"/>
            </a:lvl1pPr>
          </a:lstStyle>
          <a:p>
            <a:pPr/>
            <a:r>
              <a:t>So he went and took Gomer, the daughter of Diblaim, and she conceived and bore him a son.</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5" name="“no mercy”"/>
          <p:cNvSpPr/>
          <p:nvPr>
            <p:ph type="body" idx="13"/>
          </p:nvPr>
        </p:nvSpPr>
        <p:spPr>
          <a:xfrm>
            <a:off x="1301750" y="6054840"/>
            <a:ext cx="10401300" cy="800101"/>
          </a:xfrm>
          <a:prstGeom prst="rect">
            <a:avLst/>
          </a:prstGeom>
        </p:spPr>
        <p:txBody>
          <a:bodyPr/>
          <a:lstStyle>
            <a:lvl1pPr>
              <a:defRPr sz="4800"/>
            </a:lvl1pPr>
          </a:lstStyle>
          <a:p>
            <a:pPr/>
            <a:r>
              <a:t>“no mercy”</a:t>
            </a:r>
          </a:p>
        </p:txBody>
      </p:sp>
      <p:sp>
        <p:nvSpPr>
          <p:cNvPr id="146" name="Lo’Ruchamah…"/>
          <p:cNvSpPr/>
          <p:nvPr>
            <p:ph type="body" idx="14"/>
          </p:nvPr>
        </p:nvSpPr>
        <p:spPr>
          <a:xfrm>
            <a:off x="1257300" y="4135239"/>
            <a:ext cx="10490200" cy="1638301"/>
          </a:xfrm>
          <a:prstGeom prst="rect">
            <a:avLst/>
          </a:prstGeom>
        </p:spPr>
        <p:txBody>
          <a:bodyPr/>
          <a:lstStyle/>
          <a:p>
            <a:pPr>
              <a:lnSpc>
                <a:spcPct val="120000"/>
              </a:lnSpc>
              <a:spcBef>
                <a:spcPts val="0"/>
              </a:spcBef>
              <a:defRPr sz="4800"/>
            </a:pPr>
            <a:r>
              <a:t>Lo’Ruchamah</a:t>
            </a:r>
          </a:p>
          <a:p>
            <a:pPr>
              <a:lnSpc>
                <a:spcPct val="120000"/>
              </a:lnSpc>
              <a:spcBef>
                <a:spcPts val="0"/>
              </a:spcBef>
              <a:defRPr sz="4800"/>
            </a:pPr>
            <a:r>
              <a:t>lō rü·khä·mä' </a:t>
            </a:r>
          </a:p>
        </p:txBody>
      </p:sp>
      <p:pic>
        <p:nvPicPr>
          <p:cNvPr id="147" name="Screen Shot 2017-05-28 at 7.12.13 AM.png" descr="Screen Shot 2017-05-28 at 7.12.13 AM.png"/>
          <p:cNvPicPr>
            <a:picLocks noChangeAspect="1"/>
          </p:cNvPicPr>
          <p:nvPr/>
        </p:nvPicPr>
        <p:blipFill>
          <a:blip r:embed="rId2">
            <a:extLst/>
          </a:blip>
          <a:srcRect l="29264" t="29942" r="55460" b="63802"/>
          <a:stretch>
            <a:fillRect/>
          </a:stretch>
        </p:blipFill>
        <p:spPr>
          <a:xfrm>
            <a:off x="3842345" y="2314459"/>
            <a:ext cx="5320040" cy="1361513"/>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9" name="“not my people”"/>
          <p:cNvSpPr/>
          <p:nvPr>
            <p:ph type="body" idx="13"/>
          </p:nvPr>
        </p:nvSpPr>
        <p:spPr>
          <a:xfrm>
            <a:off x="1301750" y="6052062"/>
            <a:ext cx="10401300" cy="800101"/>
          </a:xfrm>
          <a:prstGeom prst="rect">
            <a:avLst/>
          </a:prstGeom>
        </p:spPr>
        <p:txBody>
          <a:bodyPr/>
          <a:lstStyle>
            <a:lvl1pPr>
              <a:defRPr sz="4800"/>
            </a:lvl1pPr>
          </a:lstStyle>
          <a:p>
            <a:pPr/>
            <a:r>
              <a:t>“not my people”</a:t>
            </a:r>
          </a:p>
        </p:txBody>
      </p:sp>
      <p:sp>
        <p:nvSpPr>
          <p:cNvPr id="150" name="Lo' `Ammiy…"/>
          <p:cNvSpPr/>
          <p:nvPr>
            <p:ph type="body" idx="14"/>
          </p:nvPr>
        </p:nvSpPr>
        <p:spPr>
          <a:xfrm>
            <a:off x="1257300" y="4132460"/>
            <a:ext cx="10490200" cy="1638301"/>
          </a:xfrm>
          <a:prstGeom prst="rect">
            <a:avLst/>
          </a:prstGeom>
        </p:spPr>
        <p:txBody>
          <a:bodyPr/>
          <a:lstStyle/>
          <a:p>
            <a:pPr>
              <a:lnSpc>
                <a:spcPct val="120000"/>
              </a:lnSpc>
              <a:spcBef>
                <a:spcPts val="0"/>
              </a:spcBef>
              <a:defRPr sz="4800"/>
            </a:pPr>
            <a:r>
              <a:t>Lo' `Ammiy</a:t>
            </a:r>
          </a:p>
          <a:p>
            <a:pPr>
              <a:lnSpc>
                <a:spcPct val="120000"/>
              </a:lnSpc>
              <a:spcBef>
                <a:spcPts val="0"/>
              </a:spcBef>
              <a:defRPr sz="4800"/>
            </a:pPr>
            <a:r>
              <a:t>lō am·mē'</a:t>
            </a:r>
          </a:p>
        </p:txBody>
      </p:sp>
      <p:pic>
        <p:nvPicPr>
          <p:cNvPr id="151" name="Screen Shot 2017-05-28 at 7.15.00 AM.png" descr="Screen Shot 2017-05-28 at 7.15.00 AM.png"/>
          <p:cNvPicPr>
            <a:picLocks noChangeAspect="1"/>
          </p:cNvPicPr>
          <p:nvPr/>
        </p:nvPicPr>
        <p:blipFill>
          <a:blip r:embed="rId2">
            <a:extLst/>
          </a:blip>
          <a:srcRect l="31312" t="29898" r="58568" b="64164"/>
          <a:stretch>
            <a:fillRect/>
          </a:stretch>
        </p:blipFill>
        <p:spPr>
          <a:xfrm>
            <a:off x="4653160" y="2317237"/>
            <a:ext cx="3698570" cy="1356261"/>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3" name="The minor prophets"/>
          <p:cNvSpPr/>
          <p:nvPr>
            <p:ph type="ctrTitle"/>
          </p:nvPr>
        </p:nvSpPr>
        <p:spPr>
          <a:prstGeom prst="rect">
            <a:avLst/>
          </a:prstGeom>
        </p:spPr>
        <p:txBody>
          <a:bodyPr/>
          <a:lstStyle/>
          <a:p>
            <a:pPr/>
            <a:r>
              <a:t>The minor prophets </a:t>
            </a:r>
          </a:p>
        </p:txBody>
      </p:sp>
      <p:sp>
        <p:nvSpPr>
          <p:cNvPr id="154" name="our new Summer series …"/>
          <p:cNvSpPr/>
          <p:nvPr>
            <p:ph type="subTitle" sz="quarter" idx="1"/>
          </p:nvPr>
        </p:nvSpPr>
        <p:spPr>
          <a:prstGeom prst="rect">
            <a:avLst/>
          </a:prstGeom>
        </p:spPr>
        <p:txBody>
          <a:bodyPr/>
          <a:lstStyle/>
          <a:p>
            <a:pPr/>
            <a:r>
              <a:t>our new Summer series …</a:t>
            </a:r>
          </a:p>
        </p:txBody>
      </p:sp>
      <p:pic>
        <p:nvPicPr>
          <p:cNvPr id="155" name="web-header.jpg" descr="web-header.jpg"/>
          <p:cNvPicPr>
            <a:picLocks noChangeAspect="1"/>
          </p:cNvPicPr>
          <p:nvPr/>
        </p:nvPicPr>
        <p:blipFill>
          <a:blip r:embed="rId2">
            <a:extLst/>
          </a:blip>
          <a:stretch>
            <a:fillRect/>
          </a:stretch>
        </p:blipFill>
        <p:spPr>
          <a:xfrm>
            <a:off x="-1" y="1921163"/>
            <a:ext cx="13004801" cy="5911274"/>
          </a:xfrm>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57" name="Kingdoms_of_Israel_and_Judah_map_830.png" descr="Kingdoms_of_Israel_and_Judah_map_830.png"/>
          <p:cNvPicPr>
            <a:picLocks noChangeAspect="1"/>
          </p:cNvPicPr>
          <p:nvPr/>
        </p:nvPicPr>
        <p:blipFill>
          <a:blip r:embed="rId2">
            <a:extLst/>
          </a:blip>
          <a:stretch>
            <a:fillRect/>
          </a:stretch>
        </p:blipFill>
        <p:spPr>
          <a:xfrm>
            <a:off x="2839459" y="506708"/>
            <a:ext cx="7325882" cy="8740184"/>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 name="The minor prophets"/>
          <p:cNvSpPr/>
          <p:nvPr>
            <p:ph type="ctrTitle"/>
          </p:nvPr>
        </p:nvSpPr>
        <p:spPr>
          <a:prstGeom prst="rect">
            <a:avLst/>
          </a:prstGeom>
        </p:spPr>
        <p:txBody>
          <a:bodyPr/>
          <a:lstStyle/>
          <a:p>
            <a:pPr/>
            <a:r>
              <a:t>The minor prophets </a:t>
            </a:r>
          </a:p>
        </p:txBody>
      </p:sp>
      <p:sp>
        <p:nvSpPr>
          <p:cNvPr id="160" name="our new Summer series …"/>
          <p:cNvSpPr/>
          <p:nvPr>
            <p:ph type="subTitle" sz="quarter" idx="1"/>
          </p:nvPr>
        </p:nvSpPr>
        <p:spPr>
          <a:prstGeom prst="rect">
            <a:avLst/>
          </a:prstGeom>
        </p:spPr>
        <p:txBody>
          <a:bodyPr/>
          <a:lstStyle/>
          <a:p>
            <a:pPr/>
            <a:r>
              <a:t>our new Summer series …</a:t>
            </a:r>
          </a:p>
        </p:txBody>
      </p:sp>
      <p:pic>
        <p:nvPicPr>
          <p:cNvPr id="161" name="web-header.jpg" descr="web-header.jpg"/>
          <p:cNvPicPr>
            <a:picLocks noChangeAspect="1"/>
          </p:cNvPicPr>
          <p:nvPr/>
        </p:nvPicPr>
        <p:blipFill>
          <a:blip r:embed="rId2">
            <a:extLst/>
          </a:blip>
          <a:stretch>
            <a:fillRect/>
          </a:stretch>
        </p:blipFill>
        <p:spPr>
          <a:xfrm>
            <a:off x="-1" y="1921163"/>
            <a:ext cx="13004801" cy="5911274"/>
          </a:xfrm>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3" name="Hosea 2"/>
          <p:cNvSpPr/>
          <p:nvPr>
            <p:ph type="title"/>
          </p:nvPr>
        </p:nvSpPr>
        <p:spPr>
          <a:prstGeom prst="rect">
            <a:avLst/>
          </a:prstGeom>
        </p:spPr>
        <p:txBody>
          <a:bodyPr/>
          <a:lstStyle/>
          <a:p>
            <a:pPr/>
            <a:r>
              <a:t>Hosea 2</a:t>
            </a:r>
          </a:p>
        </p:txBody>
      </p:sp>
      <p:sp>
        <p:nvSpPr>
          <p:cNvPr id="164" name="Say to your brothers, “You are my people,” and to your sisters, “You have received mercy.”  “Plead with your mother, plead—for she is not my wife, and I am not her husband—that she put away her whoring from her face, and her adultery from between her breasts; lest I strip her naked and make her as in the day she was born …"/>
          <p:cNvSpPr/>
          <p:nvPr>
            <p:ph type="body" idx="1"/>
          </p:nvPr>
        </p:nvSpPr>
        <p:spPr>
          <a:xfrm>
            <a:off x="825500" y="2225443"/>
            <a:ext cx="11353800" cy="7182314"/>
          </a:xfrm>
          <a:prstGeom prst="rect">
            <a:avLst/>
          </a:prstGeom>
        </p:spPr>
        <p:txBody>
          <a:bodyPr/>
          <a:lstStyle>
            <a:lvl1pPr marL="0" indent="0">
              <a:buSzTx/>
              <a:buNone/>
              <a:defRPr sz="4200"/>
            </a:lvl1pPr>
          </a:lstStyle>
          <a:p>
            <a:pPr/>
            <a:r>
              <a:t>Say to your brothers, “You are my people,” and to your sisters, “You have received mercy.”  “Plead with your mother, plead—for she is not my wife, and I am not her husband—that she put away her whoring from her face, and her adultery from between her breasts; lest I strip her naked and make her as in the day she was born …</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Hosea 2"/>
          <p:cNvSpPr/>
          <p:nvPr>
            <p:ph type="title"/>
          </p:nvPr>
        </p:nvSpPr>
        <p:spPr>
          <a:prstGeom prst="rect">
            <a:avLst/>
          </a:prstGeom>
        </p:spPr>
        <p:txBody>
          <a:bodyPr/>
          <a:lstStyle/>
          <a:p>
            <a:pPr/>
            <a:r>
              <a:t>Hosea 2</a:t>
            </a:r>
          </a:p>
        </p:txBody>
      </p:sp>
      <p:sp>
        <p:nvSpPr>
          <p:cNvPr id="167" name="… and make her like a wilderness, and make her like a parched land, and kill her with thirst. Upon her children also I will have no mercy, because they are children of whoredom. For their mother has played the whore; she who conceived them has acted shamefully. For she said, ‘I will go after my lovers, who give me my bread and my water, my wool and my flax,"/>
          <p:cNvSpPr/>
          <p:nvPr>
            <p:ph type="body" idx="1"/>
          </p:nvPr>
        </p:nvSpPr>
        <p:spPr>
          <a:xfrm>
            <a:off x="825500" y="2225443"/>
            <a:ext cx="11353800" cy="7182314"/>
          </a:xfrm>
          <a:prstGeom prst="rect">
            <a:avLst/>
          </a:prstGeom>
        </p:spPr>
        <p:txBody>
          <a:bodyPr/>
          <a:lstStyle>
            <a:lvl1pPr marL="0" indent="0">
              <a:buSzTx/>
              <a:buNone/>
              <a:defRPr sz="4200"/>
            </a:lvl1pPr>
          </a:lstStyle>
          <a:p>
            <a:pPr/>
            <a:r>
              <a:t>… and make her like a wilderness, and make her like a parched land, and kill her with thirst. Upon her children also I will have no mercy, because they are children of whoredom. For their mother has played the whore; she who conceived them has acted shamefully. For she said, ‘I will go after my lovers, who give me my bread and my water, my wool and my flax,</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 name="Hosea 2"/>
          <p:cNvSpPr/>
          <p:nvPr>
            <p:ph type="title"/>
          </p:nvPr>
        </p:nvSpPr>
        <p:spPr>
          <a:prstGeom prst="rect">
            <a:avLst/>
          </a:prstGeom>
        </p:spPr>
        <p:txBody>
          <a:bodyPr/>
          <a:lstStyle/>
          <a:p>
            <a:pPr/>
            <a:r>
              <a:t>Hosea 2</a:t>
            </a:r>
          </a:p>
        </p:txBody>
      </p:sp>
      <p:sp>
        <p:nvSpPr>
          <p:cNvPr id="170" name="Therefore I will hedge up her way with thorns, and I will build a wall against her, so that she cannot find her paths. She shall pursue her lovers but not overtake them, and she shall seek them but shall not find them. Then she shall say, ‘I will go and return to my first husband, for it was better for me then than now.’ And she did not know that it was I who gave her the grain, the wine, and the oil …"/>
          <p:cNvSpPr/>
          <p:nvPr>
            <p:ph type="body" idx="1"/>
          </p:nvPr>
        </p:nvSpPr>
        <p:spPr>
          <a:xfrm>
            <a:off x="825500" y="2345994"/>
            <a:ext cx="11353800" cy="6941212"/>
          </a:xfrm>
          <a:prstGeom prst="rect">
            <a:avLst/>
          </a:prstGeom>
        </p:spPr>
        <p:txBody>
          <a:bodyPr/>
          <a:lstStyle>
            <a:lvl1pPr marL="0" indent="0">
              <a:buSzTx/>
              <a:buNone/>
              <a:defRPr sz="4200"/>
            </a:lvl1pPr>
          </a:lstStyle>
          <a:p>
            <a:pPr/>
            <a:r>
              <a:t>Therefore I will hedge up her way with thorns, and I will build a wall against her, so that she cannot find her paths. She shall pursue her lovers but not overtake them, and she shall seek them but shall not find them. Then she shall say, ‘I will go and return to my first husband, for it was better for me then than now.’ And she did not know that it was I who gave her the grain, the wine, and the oil …</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2" name="Hosea 2"/>
          <p:cNvSpPr/>
          <p:nvPr>
            <p:ph type="title"/>
          </p:nvPr>
        </p:nvSpPr>
        <p:spPr>
          <a:prstGeom prst="rect">
            <a:avLst/>
          </a:prstGeom>
        </p:spPr>
        <p:txBody>
          <a:bodyPr/>
          <a:lstStyle/>
          <a:p>
            <a:pPr/>
            <a:r>
              <a:t>Hosea 2</a:t>
            </a:r>
          </a:p>
        </p:txBody>
      </p:sp>
      <p:sp>
        <p:nvSpPr>
          <p:cNvPr id="173" name="… and who lavished on her silver and gold which they used for Baal. Therefore I will take back my grain in its time, and my wine in its season, and I will take away my wool and my flax, which were to cover her nakedness. Now I will uncover her lewdness in the sight of her lovers, and no one shall rescue her out of my hand. And I will put an end to all her mirth, her feasts, her new moons, her Sabbaths, and all her appointed feasts."/>
          <p:cNvSpPr/>
          <p:nvPr>
            <p:ph type="body" idx="1"/>
          </p:nvPr>
        </p:nvSpPr>
        <p:spPr>
          <a:xfrm>
            <a:off x="825500" y="2345994"/>
            <a:ext cx="11353800" cy="6941212"/>
          </a:xfrm>
          <a:prstGeom prst="rect">
            <a:avLst/>
          </a:prstGeom>
        </p:spPr>
        <p:txBody>
          <a:bodyPr/>
          <a:lstStyle>
            <a:lvl1pPr marL="0" indent="0" defTabSz="566674">
              <a:spcBef>
                <a:spcPts val="5000"/>
              </a:spcBef>
              <a:buSzTx/>
              <a:buNone/>
              <a:defRPr sz="4074">
                <a:effectLst>
                  <a:outerShdw sx="100000" sy="100000" kx="0" ky="0" algn="b" rotWithShape="0" blurRad="24638" dist="12319" dir="0">
                    <a:srgbClr val="FFFFFF">
                      <a:alpha val="45000"/>
                    </a:srgbClr>
                  </a:outerShdw>
                </a:effectLst>
              </a:defRPr>
            </a:lvl1pPr>
          </a:lstStyle>
          <a:p>
            <a:pPr/>
            <a:r>
              <a:t>… and who lavished on her silver and gold which they used for Baal. Therefore I will take back my grain in its time, and my wine in its season, and I will take away my wool and my flax, which were to cover her nakedness. Now I will uncover her lewdness in the sight of her lovers, and no one shall rescue her out of my hand. And I will put an end to all her mirth, her feasts, her new moons, her Sabbaths, and all her appointed feasts.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Hosea 2"/>
          <p:cNvSpPr/>
          <p:nvPr>
            <p:ph type="title"/>
          </p:nvPr>
        </p:nvSpPr>
        <p:spPr>
          <a:prstGeom prst="rect">
            <a:avLst/>
          </a:prstGeom>
        </p:spPr>
        <p:txBody>
          <a:bodyPr/>
          <a:lstStyle/>
          <a:p>
            <a:pPr/>
            <a:r>
              <a:t>Hosea 2</a:t>
            </a:r>
          </a:p>
        </p:txBody>
      </p:sp>
      <p:sp>
        <p:nvSpPr>
          <p:cNvPr id="176" name="And I will lay waste her vines and her fig trees, of which she said, ‘These are my wages, which my lovers have given me.’ I will make them a forest, and the beasts of the field shall devour them. And I will punish her for the feast days of the Baals when she burned offerings to them and adorned herself with her ring and jewelry, and went after her lovers and forgot me, declares the Lord."/>
          <p:cNvSpPr/>
          <p:nvPr>
            <p:ph type="body" idx="1"/>
          </p:nvPr>
        </p:nvSpPr>
        <p:spPr>
          <a:xfrm>
            <a:off x="825500" y="2345994"/>
            <a:ext cx="11353800" cy="6941212"/>
          </a:xfrm>
          <a:prstGeom prst="rect">
            <a:avLst/>
          </a:prstGeom>
        </p:spPr>
        <p:txBody>
          <a:bodyPr/>
          <a:lstStyle>
            <a:lvl1pPr marL="0" indent="0">
              <a:buSzTx/>
              <a:buNone/>
              <a:defRPr sz="4200"/>
            </a:lvl1pPr>
          </a:lstStyle>
          <a:p>
            <a:pPr/>
            <a:r>
              <a:t>And I will lay waste her vines and her fig trees, of which she said, ‘These are my wages, which my lovers have given me.’ I will make them a forest, and the beasts of the field shall devour them. And I will punish her for the feast days of the Baals when she burned offerings to them and adorned herself with her ring and jewelry, and went after her lovers and forgot me, declares the Lord.</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8" name="The minor prophets"/>
          <p:cNvSpPr/>
          <p:nvPr>
            <p:ph type="ctrTitle"/>
          </p:nvPr>
        </p:nvSpPr>
        <p:spPr>
          <a:prstGeom prst="rect">
            <a:avLst/>
          </a:prstGeom>
        </p:spPr>
        <p:txBody>
          <a:bodyPr/>
          <a:lstStyle/>
          <a:p>
            <a:pPr/>
            <a:r>
              <a:t>The minor prophets </a:t>
            </a:r>
          </a:p>
        </p:txBody>
      </p:sp>
      <p:sp>
        <p:nvSpPr>
          <p:cNvPr id="179" name="our new Summer series …"/>
          <p:cNvSpPr/>
          <p:nvPr>
            <p:ph type="subTitle" sz="quarter" idx="1"/>
          </p:nvPr>
        </p:nvSpPr>
        <p:spPr>
          <a:prstGeom prst="rect">
            <a:avLst/>
          </a:prstGeom>
        </p:spPr>
        <p:txBody>
          <a:bodyPr/>
          <a:lstStyle/>
          <a:p>
            <a:pPr/>
            <a:r>
              <a:t>our new Summer series …</a:t>
            </a:r>
          </a:p>
        </p:txBody>
      </p:sp>
      <p:pic>
        <p:nvPicPr>
          <p:cNvPr id="180" name="web-header.jpg" descr="web-header.jpg"/>
          <p:cNvPicPr>
            <a:picLocks noChangeAspect="1"/>
          </p:cNvPicPr>
          <p:nvPr/>
        </p:nvPicPr>
        <p:blipFill>
          <a:blip r:embed="rId2">
            <a:extLst/>
          </a:blip>
          <a:stretch>
            <a:fillRect/>
          </a:stretch>
        </p:blipFill>
        <p:spPr>
          <a:xfrm>
            <a:off x="-1" y="1921163"/>
            <a:ext cx="13004801" cy="5911274"/>
          </a:xfrm>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82" name="hosea_gomer.jpg" descr="hosea_gomer.jpg"/>
          <p:cNvPicPr>
            <a:picLocks noChangeAspect="0"/>
          </p:cNvPicPr>
          <p:nvPr>
            <p:ph type="pic" idx="13"/>
          </p:nvPr>
        </p:nvPicPr>
        <p:blipFill>
          <a:blip r:embed="rId2">
            <a:extLst/>
          </a:blip>
          <a:stretch>
            <a:fillRect/>
          </a:stretch>
        </p:blipFill>
        <p:spPr>
          <a:xfrm>
            <a:off x="7658100" y="1739900"/>
            <a:ext cx="4648200" cy="6261100"/>
          </a:xfrm>
          <a:prstGeom prst="rect">
            <a:avLst/>
          </a:prstGeom>
        </p:spPr>
      </p:pic>
      <p:sp>
        <p:nvSpPr>
          <p:cNvPr id="183" name="This book is about three things"/>
          <p:cNvSpPr/>
          <p:nvPr>
            <p:ph type="title"/>
          </p:nvPr>
        </p:nvSpPr>
        <p:spPr>
          <a:prstGeom prst="rect">
            <a:avLst/>
          </a:prstGeom>
        </p:spPr>
        <p:txBody>
          <a:bodyPr/>
          <a:lstStyle>
            <a:lvl1pPr>
              <a:defRPr spc="240" sz="4800"/>
            </a:lvl1pPr>
          </a:lstStyle>
          <a:p>
            <a:pPr/>
            <a:r>
              <a:t>This book is about three things</a:t>
            </a:r>
          </a:p>
        </p:txBody>
      </p:sp>
      <p:sp>
        <p:nvSpPr>
          <p:cNvPr id="184" name="• Israel’s unfaithfulness…"/>
          <p:cNvSpPr/>
          <p:nvPr>
            <p:ph type="body" sz="quarter" idx="1"/>
          </p:nvPr>
        </p:nvSpPr>
        <p:spPr>
          <a:prstGeom prst="rect">
            <a:avLst/>
          </a:prstGeom>
        </p:spPr>
        <p:txBody>
          <a:bodyPr/>
          <a:lstStyle/>
          <a:p>
            <a:pPr>
              <a:defRPr sz="3600"/>
            </a:pPr>
            <a:r>
              <a:t>• Israel’s unfaithfulness</a:t>
            </a:r>
          </a:p>
          <a:p>
            <a:pPr>
              <a:defRPr sz="3600"/>
            </a:pPr>
            <a:r>
              <a:t>• God’s judgment</a:t>
            </a:r>
          </a:p>
          <a:p>
            <a:pPr>
              <a:defRPr sz="3600"/>
            </a:pPr>
            <a:r>
              <a:t>• God’s undeterred love</a:t>
            </a:r>
          </a:p>
          <a:p>
            <a:pPr>
              <a:defRPr sz="3600"/>
            </a:pPr>
            <a:r>
              <a:t>for His people</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6" name="The minor prophets"/>
          <p:cNvSpPr/>
          <p:nvPr>
            <p:ph type="ctrTitle"/>
          </p:nvPr>
        </p:nvSpPr>
        <p:spPr>
          <a:prstGeom prst="rect">
            <a:avLst/>
          </a:prstGeom>
        </p:spPr>
        <p:txBody>
          <a:bodyPr/>
          <a:lstStyle/>
          <a:p>
            <a:pPr/>
            <a:r>
              <a:t>The minor prophets </a:t>
            </a:r>
          </a:p>
        </p:txBody>
      </p:sp>
      <p:sp>
        <p:nvSpPr>
          <p:cNvPr id="187" name="our new Summer series …"/>
          <p:cNvSpPr/>
          <p:nvPr>
            <p:ph type="subTitle" sz="quarter" idx="1"/>
          </p:nvPr>
        </p:nvSpPr>
        <p:spPr>
          <a:prstGeom prst="rect">
            <a:avLst/>
          </a:prstGeom>
        </p:spPr>
        <p:txBody>
          <a:bodyPr/>
          <a:lstStyle/>
          <a:p>
            <a:pPr/>
            <a:r>
              <a:t>our new Summer series …</a:t>
            </a:r>
          </a:p>
        </p:txBody>
      </p:sp>
      <p:pic>
        <p:nvPicPr>
          <p:cNvPr id="188" name="web-header.jpg" descr="web-header.jpg"/>
          <p:cNvPicPr>
            <a:picLocks noChangeAspect="1"/>
          </p:cNvPicPr>
          <p:nvPr/>
        </p:nvPicPr>
        <p:blipFill>
          <a:blip r:embed="rId2">
            <a:extLst/>
          </a:blip>
          <a:stretch>
            <a:fillRect/>
          </a:stretch>
        </p:blipFill>
        <p:spPr>
          <a:xfrm>
            <a:off x="-1" y="1921163"/>
            <a:ext cx="13004801" cy="5911274"/>
          </a:xfrm>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90" name="hosea_gomer.jpg" descr="hosea_gomer.jpg"/>
          <p:cNvPicPr>
            <a:picLocks noChangeAspect="0"/>
          </p:cNvPicPr>
          <p:nvPr>
            <p:ph type="pic" idx="13"/>
          </p:nvPr>
        </p:nvPicPr>
        <p:blipFill>
          <a:blip r:embed="rId2">
            <a:extLst/>
          </a:blip>
          <a:stretch>
            <a:fillRect/>
          </a:stretch>
        </p:blipFill>
        <p:spPr>
          <a:xfrm>
            <a:off x="7658100" y="1739900"/>
            <a:ext cx="4648200" cy="6261100"/>
          </a:xfrm>
          <a:prstGeom prst="rect">
            <a:avLst/>
          </a:prstGeom>
        </p:spPr>
      </p:pic>
      <p:sp>
        <p:nvSpPr>
          <p:cNvPr id="191" name="This book is about three things"/>
          <p:cNvSpPr/>
          <p:nvPr>
            <p:ph type="title"/>
          </p:nvPr>
        </p:nvSpPr>
        <p:spPr>
          <a:prstGeom prst="rect">
            <a:avLst/>
          </a:prstGeom>
        </p:spPr>
        <p:txBody>
          <a:bodyPr/>
          <a:lstStyle>
            <a:lvl1pPr>
              <a:defRPr spc="240" sz="4800"/>
            </a:lvl1pPr>
          </a:lstStyle>
          <a:p>
            <a:pPr/>
            <a:r>
              <a:t>This book is about three things</a:t>
            </a:r>
          </a:p>
        </p:txBody>
      </p:sp>
      <p:sp>
        <p:nvSpPr>
          <p:cNvPr id="192" name="• Israel’s unfaithfulness…"/>
          <p:cNvSpPr/>
          <p:nvPr>
            <p:ph type="body" sz="quarter" idx="1"/>
          </p:nvPr>
        </p:nvSpPr>
        <p:spPr>
          <a:prstGeom prst="rect">
            <a:avLst/>
          </a:prstGeom>
        </p:spPr>
        <p:txBody>
          <a:bodyPr/>
          <a:lstStyle/>
          <a:p>
            <a:pPr>
              <a:defRPr b="1" sz="3600"/>
            </a:pPr>
            <a:r>
              <a:t>• Israel’s unfaithfulness</a:t>
            </a:r>
          </a:p>
          <a:p>
            <a:pPr>
              <a:defRPr sz="3600"/>
            </a:pPr>
            <a:r>
              <a:t>• God’s judgment</a:t>
            </a:r>
          </a:p>
          <a:p>
            <a:pPr>
              <a:defRPr sz="3600"/>
            </a:pPr>
            <a:r>
              <a:t>• God’s undeterred love</a:t>
            </a:r>
          </a:p>
          <a:p>
            <a:pPr>
              <a:defRPr sz="3600"/>
            </a:pPr>
            <a:r>
              <a:t>for His people</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4" name="What is whoredom / prostitution?"/>
          <p:cNvSpPr/>
          <p:nvPr>
            <p:ph type="body" idx="13"/>
          </p:nvPr>
        </p:nvSpPr>
        <p:spPr>
          <a:xfrm>
            <a:off x="1301750" y="3139757"/>
            <a:ext cx="10401300" cy="800101"/>
          </a:xfrm>
          <a:prstGeom prst="rect">
            <a:avLst/>
          </a:prstGeom>
        </p:spPr>
        <p:txBody>
          <a:bodyPr/>
          <a:lstStyle>
            <a:lvl1pPr>
              <a:defRPr i="0" sz="4800"/>
            </a:lvl1pPr>
          </a:lstStyle>
          <a:p>
            <a:pPr/>
            <a:r>
              <a:t>What is whoredom / prostitution?</a:t>
            </a:r>
          </a:p>
        </p:txBody>
      </p:sp>
      <p:sp>
        <p:nvSpPr>
          <p:cNvPr id="195" name="“A willingness to give away that which is sacred about yourself in order to obtain some temporary, earthly benefit.”"/>
          <p:cNvSpPr/>
          <p:nvPr>
            <p:ph type="body" idx="14"/>
          </p:nvPr>
        </p:nvSpPr>
        <p:spPr>
          <a:xfrm>
            <a:off x="1257300" y="4377372"/>
            <a:ext cx="10490200" cy="2236471"/>
          </a:xfrm>
          <a:prstGeom prst="rect">
            <a:avLst/>
          </a:prstGeom>
        </p:spPr>
        <p:txBody>
          <a:bodyPr/>
          <a:lstStyle/>
          <a:p>
            <a:pPr>
              <a:defRPr i="1" sz="3600"/>
            </a:pPr>
            <a:r>
              <a:t>“A willingness to give away </a:t>
            </a:r>
            <a:r>
              <a:rPr b="1"/>
              <a:t>that which is sacred about yourself</a:t>
            </a:r>
            <a:r>
              <a:t> in order to obtain some temporary, earthly benefit.”</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7" name="Hosea 7:13"/>
          <p:cNvSpPr/>
          <p:nvPr>
            <p:ph type="body" idx="13"/>
          </p:nvPr>
        </p:nvSpPr>
        <p:spPr>
          <a:xfrm>
            <a:off x="1301750" y="1431395"/>
            <a:ext cx="10401300" cy="622301"/>
          </a:xfrm>
          <a:prstGeom prst="rect">
            <a:avLst/>
          </a:prstGeom>
        </p:spPr>
        <p:txBody>
          <a:bodyPr/>
          <a:lstStyle>
            <a:lvl1pPr>
              <a:defRPr sz="3600"/>
            </a:lvl1pPr>
          </a:lstStyle>
          <a:p>
            <a:pPr/>
            <a:r>
              <a:t>Hosea 7:13</a:t>
            </a:r>
          </a:p>
        </p:txBody>
      </p:sp>
      <p:sp>
        <p:nvSpPr>
          <p:cNvPr id="198" name="Woe to them, for they have strayed from me!"/>
          <p:cNvSpPr/>
          <p:nvPr>
            <p:ph type="body" idx="14"/>
          </p:nvPr>
        </p:nvSpPr>
        <p:spPr>
          <a:xfrm>
            <a:off x="893035" y="768879"/>
            <a:ext cx="11218731" cy="711201"/>
          </a:xfrm>
          <a:prstGeom prst="rect">
            <a:avLst/>
          </a:prstGeom>
        </p:spPr>
        <p:txBody>
          <a:bodyPr/>
          <a:lstStyle>
            <a:lvl1pPr>
              <a:defRPr sz="4200"/>
            </a:lvl1pPr>
          </a:lstStyle>
          <a:p>
            <a:pPr/>
            <a:r>
              <a:t>Woe to them, for they have strayed from me!</a:t>
            </a:r>
          </a:p>
        </p:txBody>
      </p:sp>
      <p:sp>
        <p:nvSpPr>
          <p:cNvPr id="199" name="Hosea 8:14"/>
          <p:cNvSpPr/>
          <p:nvPr/>
        </p:nvSpPr>
        <p:spPr>
          <a:xfrm>
            <a:off x="1301750" y="3369733"/>
            <a:ext cx="10401300" cy="622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00000"/>
              </a:lnSpc>
              <a:defRPr i="1" sz="3600"/>
            </a:lvl1pPr>
          </a:lstStyle>
          <a:p>
            <a:pPr/>
            <a:r>
              <a:t>Hosea 8:14</a:t>
            </a:r>
          </a:p>
        </p:txBody>
      </p:sp>
      <p:sp>
        <p:nvSpPr>
          <p:cNvPr id="200" name="For Israel has forgotten his Maker …"/>
          <p:cNvSpPr/>
          <p:nvPr/>
        </p:nvSpPr>
        <p:spPr>
          <a:xfrm>
            <a:off x="1257300" y="2656416"/>
            <a:ext cx="10490200" cy="71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55000"/>
              </a:lnSpc>
              <a:spcBef>
                <a:spcPts val="2400"/>
              </a:spcBef>
              <a:defRPr sz="4200"/>
            </a:lvl1pPr>
          </a:lstStyle>
          <a:p>
            <a:pPr/>
            <a:r>
              <a:t>For Israel has forgotten his Maker …</a:t>
            </a:r>
          </a:p>
        </p:txBody>
      </p:sp>
      <p:sp>
        <p:nvSpPr>
          <p:cNvPr id="201" name="Hosea 11:2"/>
          <p:cNvSpPr/>
          <p:nvPr/>
        </p:nvSpPr>
        <p:spPr>
          <a:xfrm>
            <a:off x="1301750" y="5943070"/>
            <a:ext cx="10401300" cy="622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00000"/>
              </a:lnSpc>
              <a:defRPr i="1" sz="3600"/>
            </a:lvl1pPr>
          </a:lstStyle>
          <a:p>
            <a:pPr/>
            <a:r>
              <a:t>Hosea 11:2</a:t>
            </a:r>
          </a:p>
        </p:txBody>
      </p:sp>
      <p:sp>
        <p:nvSpPr>
          <p:cNvPr id="202" name="The more they were called, the more they went away …"/>
          <p:cNvSpPr/>
          <p:nvPr/>
        </p:nvSpPr>
        <p:spPr>
          <a:xfrm>
            <a:off x="1257300" y="4543954"/>
            <a:ext cx="10490200" cy="1320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00000"/>
              </a:lnSpc>
              <a:defRPr sz="4200"/>
            </a:lvl1pPr>
          </a:lstStyle>
          <a:p>
            <a:pPr/>
            <a:r>
              <a:t>The more they were called, the more they went away …</a:t>
            </a:r>
          </a:p>
        </p:txBody>
      </p:sp>
      <p:sp>
        <p:nvSpPr>
          <p:cNvPr id="203" name="Hosea 11:7"/>
          <p:cNvSpPr/>
          <p:nvPr/>
        </p:nvSpPr>
        <p:spPr>
          <a:xfrm>
            <a:off x="1301750" y="8440208"/>
            <a:ext cx="10401300" cy="622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00000"/>
              </a:lnSpc>
              <a:defRPr i="1" sz="3600"/>
            </a:lvl1pPr>
          </a:lstStyle>
          <a:p>
            <a:pPr/>
            <a:r>
              <a:t>Hosea 11:7</a:t>
            </a:r>
          </a:p>
        </p:txBody>
      </p:sp>
      <p:sp>
        <p:nvSpPr>
          <p:cNvPr id="204" name="My people are bent on turning…"/>
          <p:cNvSpPr/>
          <p:nvPr/>
        </p:nvSpPr>
        <p:spPr>
          <a:xfrm>
            <a:off x="1257300" y="7041091"/>
            <a:ext cx="10490200" cy="1320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100000"/>
              </a:lnSpc>
              <a:defRPr sz="4200"/>
            </a:pPr>
            <a:r>
              <a:t>My people are bent on turning</a:t>
            </a:r>
          </a:p>
          <a:p>
            <a:pPr>
              <a:lnSpc>
                <a:spcPct val="100000"/>
              </a:lnSpc>
              <a:defRPr sz="4200"/>
            </a:pPr>
            <a:r>
              <a:t>away from me …</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6" name="The minor prophets"/>
          <p:cNvSpPr/>
          <p:nvPr>
            <p:ph type="ctrTitle"/>
          </p:nvPr>
        </p:nvSpPr>
        <p:spPr>
          <a:prstGeom prst="rect">
            <a:avLst/>
          </a:prstGeom>
        </p:spPr>
        <p:txBody>
          <a:bodyPr/>
          <a:lstStyle/>
          <a:p>
            <a:pPr/>
            <a:r>
              <a:t>The minor prophets </a:t>
            </a:r>
          </a:p>
        </p:txBody>
      </p:sp>
      <p:sp>
        <p:nvSpPr>
          <p:cNvPr id="207" name="our new Summer series …"/>
          <p:cNvSpPr/>
          <p:nvPr>
            <p:ph type="subTitle" sz="quarter" idx="1"/>
          </p:nvPr>
        </p:nvSpPr>
        <p:spPr>
          <a:prstGeom prst="rect">
            <a:avLst/>
          </a:prstGeom>
        </p:spPr>
        <p:txBody>
          <a:bodyPr/>
          <a:lstStyle/>
          <a:p>
            <a:pPr/>
            <a:r>
              <a:t>our new Summer series …</a:t>
            </a:r>
          </a:p>
        </p:txBody>
      </p:sp>
      <p:pic>
        <p:nvPicPr>
          <p:cNvPr id="208" name="web-header.jpg" descr="web-header.jpg"/>
          <p:cNvPicPr>
            <a:picLocks noChangeAspect="1"/>
          </p:cNvPicPr>
          <p:nvPr/>
        </p:nvPicPr>
        <p:blipFill>
          <a:blip r:embed="rId2">
            <a:extLst/>
          </a:blip>
          <a:stretch>
            <a:fillRect/>
          </a:stretch>
        </p:blipFill>
        <p:spPr>
          <a:xfrm>
            <a:off x="-1" y="1921163"/>
            <a:ext cx="13004801" cy="5911274"/>
          </a:xfrm>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0" name="Hosea 2:5"/>
          <p:cNvSpPr/>
          <p:nvPr>
            <p:ph type="body" idx="13"/>
          </p:nvPr>
        </p:nvSpPr>
        <p:spPr>
          <a:xfrm>
            <a:off x="1166283" y="4067307"/>
            <a:ext cx="10401301" cy="622301"/>
          </a:xfrm>
          <a:prstGeom prst="rect">
            <a:avLst/>
          </a:prstGeom>
        </p:spPr>
        <p:txBody>
          <a:bodyPr/>
          <a:lstStyle>
            <a:lvl1pPr>
              <a:defRPr sz="3600"/>
            </a:lvl1pPr>
          </a:lstStyle>
          <a:p>
            <a:pPr/>
            <a:r>
              <a:t>Hosea 2:5</a:t>
            </a:r>
          </a:p>
        </p:txBody>
      </p:sp>
      <p:sp>
        <p:nvSpPr>
          <p:cNvPr id="211" name="‘I will go after my lovers,…"/>
          <p:cNvSpPr/>
          <p:nvPr>
            <p:ph type="body" idx="14"/>
          </p:nvPr>
        </p:nvSpPr>
        <p:spPr>
          <a:xfrm>
            <a:off x="893035" y="1965457"/>
            <a:ext cx="11218731" cy="1930401"/>
          </a:xfrm>
          <a:prstGeom prst="rect">
            <a:avLst/>
          </a:prstGeom>
        </p:spPr>
        <p:txBody>
          <a:bodyPr/>
          <a:lstStyle/>
          <a:p>
            <a:pPr>
              <a:lnSpc>
                <a:spcPct val="100000"/>
              </a:lnSpc>
              <a:spcBef>
                <a:spcPts val="0"/>
              </a:spcBef>
              <a:defRPr sz="4200"/>
            </a:pPr>
            <a:r>
              <a:t>‘I will go after my lovers,</a:t>
            </a:r>
          </a:p>
          <a:p>
            <a:pPr>
              <a:lnSpc>
                <a:spcPct val="100000"/>
              </a:lnSpc>
              <a:spcBef>
                <a:spcPts val="0"/>
              </a:spcBef>
              <a:defRPr sz="4200"/>
            </a:pPr>
            <a:r>
              <a:t>    who give me my bread and my water,</a:t>
            </a:r>
          </a:p>
          <a:p>
            <a:pPr>
              <a:lnSpc>
                <a:spcPct val="100000"/>
              </a:lnSpc>
              <a:spcBef>
                <a:spcPts val="0"/>
              </a:spcBef>
              <a:defRPr sz="4200"/>
            </a:pPr>
            <a:r>
              <a:t>    my wool and my flax, my oil and my drink.’</a:t>
            </a:r>
          </a:p>
        </p:txBody>
      </p:sp>
      <p:sp>
        <p:nvSpPr>
          <p:cNvPr id="212" name="Hosea 2:8"/>
          <p:cNvSpPr/>
          <p:nvPr/>
        </p:nvSpPr>
        <p:spPr>
          <a:xfrm>
            <a:off x="1166283" y="7165842"/>
            <a:ext cx="10401301" cy="622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00000"/>
              </a:lnSpc>
              <a:defRPr i="1" sz="3600"/>
            </a:lvl1pPr>
          </a:lstStyle>
          <a:p>
            <a:pPr/>
            <a:r>
              <a:t>Hosea 2:8</a:t>
            </a:r>
          </a:p>
        </p:txBody>
      </p:sp>
      <p:sp>
        <p:nvSpPr>
          <p:cNvPr id="213" name="And she did not know…"/>
          <p:cNvSpPr/>
          <p:nvPr/>
        </p:nvSpPr>
        <p:spPr>
          <a:xfrm>
            <a:off x="893035" y="5652425"/>
            <a:ext cx="11218731" cy="1320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100000"/>
              </a:lnSpc>
              <a:defRPr sz="4200"/>
            </a:pPr>
            <a:r>
              <a:t>And she did not know</a:t>
            </a:r>
          </a:p>
          <a:p>
            <a:pPr>
              <a:lnSpc>
                <a:spcPct val="100000"/>
              </a:lnSpc>
              <a:defRPr sz="4200"/>
            </a:pPr>
            <a:r>
              <a:t>    that it was I who gave her …</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5" name="Hosea 10:1"/>
          <p:cNvSpPr/>
          <p:nvPr>
            <p:ph type="body" idx="13"/>
          </p:nvPr>
        </p:nvSpPr>
        <p:spPr>
          <a:xfrm>
            <a:off x="1234016" y="4366220"/>
            <a:ext cx="10401301" cy="622301"/>
          </a:xfrm>
          <a:prstGeom prst="rect">
            <a:avLst/>
          </a:prstGeom>
        </p:spPr>
        <p:txBody>
          <a:bodyPr/>
          <a:lstStyle>
            <a:lvl1pPr>
              <a:defRPr sz="3600"/>
            </a:lvl1pPr>
          </a:lstStyle>
          <a:p>
            <a:pPr/>
            <a:r>
              <a:t>Hosea 10:1</a:t>
            </a:r>
          </a:p>
        </p:txBody>
      </p:sp>
      <p:sp>
        <p:nvSpPr>
          <p:cNvPr id="216" name="Israel is a luxuriant vine…"/>
          <p:cNvSpPr/>
          <p:nvPr>
            <p:ph type="body" idx="14"/>
          </p:nvPr>
        </p:nvSpPr>
        <p:spPr>
          <a:xfrm>
            <a:off x="960768" y="508727"/>
            <a:ext cx="11218731" cy="3759201"/>
          </a:xfrm>
          <a:prstGeom prst="rect">
            <a:avLst/>
          </a:prstGeom>
        </p:spPr>
        <p:txBody>
          <a:bodyPr/>
          <a:lstStyle/>
          <a:p>
            <a:pPr>
              <a:lnSpc>
                <a:spcPct val="100000"/>
              </a:lnSpc>
              <a:spcBef>
                <a:spcPts val="0"/>
              </a:spcBef>
              <a:defRPr sz="4200"/>
            </a:pPr>
            <a:r>
              <a:t>Israel is a luxuriant vine</a:t>
            </a:r>
          </a:p>
          <a:p>
            <a:pPr>
              <a:lnSpc>
                <a:spcPct val="100000"/>
              </a:lnSpc>
              <a:spcBef>
                <a:spcPts val="0"/>
              </a:spcBef>
              <a:defRPr sz="4200"/>
            </a:pPr>
            <a:r>
              <a:t>that yields its fruit.</a:t>
            </a:r>
          </a:p>
          <a:p>
            <a:pPr>
              <a:lnSpc>
                <a:spcPct val="100000"/>
              </a:lnSpc>
              <a:spcBef>
                <a:spcPts val="0"/>
              </a:spcBef>
              <a:defRPr sz="4200"/>
            </a:pPr>
            <a:r>
              <a:t>The more his fruit increased,</a:t>
            </a:r>
          </a:p>
          <a:p>
            <a:pPr>
              <a:lnSpc>
                <a:spcPct val="100000"/>
              </a:lnSpc>
              <a:spcBef>
                <a:spcPts val="0"/>
              </a:spcBef>
              <a:defRPr sz="4200"/>
            </a:pPr>
            <a:r>
              <a:t>   the more altars he built;</a:t>
            </a:r>
          </a:p>
          <a:p>
            <a:pPr>
              <a:lnSpc>
                <a:spcPct val="100000"/>
              </a:lnSpc>
              <a:spcBef>
                <a:spcPts val="0"/>
              </a:spcBef>
              <a:defRPr sz="4200"/>
            </a:pPr>
            <a:r>
              <a:t>as his country improved,</a:t>
            </a:r>
          </a:p>
          <a:p>
            <a:pPr>
              <a:lnSpc>
                <a:spcPct val="100000"/>
              </a:lnSpc>
              <a:spcBef>
                <a:spcPts val="0"/>
              </a:spcBef>
              <a:defRPr sz="4200"/>
            </a:pPr>
            <a:r>
              <a:t>   he improved his pillars.</a:t>
            </a:r>
          </a:p>
        </p:txBody>
      </p:sp>
      <p:sp>
        <p:nvSpPr>
          <p:cNvPr id="217" name="Hosea 13:5-6"/>
          <p:cNvSpPr/>
          <p:nvPr/>
        </p:nvSpPr>
        <p:spPr>
          <a:xfrm>
            <a:off x="1234016" y="8622572"/>
            <a:ext cx="10401301" cy="622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00000"/>
              </a:lnSpc>
              <a:defRPr i="1" sz="3600"/>
            </a:lvl1pPr>
          </a:lstStyle>
          <a:p>
            <a:pPr/>
            <a:r>
              <a:t>Hosea 13:5-6</a:t>
            </a:r>
          </a:p>
        </p:txBody>
      </p:sp>
      <p:sp>
        <p:nvSpPr>
          <p:cNvPr id="218" name="It was I who knew you in the wilderness,…"/>
          <p:cNvSpPr/>
          <p:nvPr/>
        </p:nvSpPr>
        <p:spPr>
          <a:xfrm>
            <a:off x="825301" y="5391612"/>
            <a:ext cx="11218731" cy="314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100000"/>
              </a:lnSpc>
              <a:defRPr sz="4200"/>
            </a:pPr>
            <a:r>
              <a:t>It was I who knew you in the wilderness,</a:t>
            </a:r>
          </a:p>
          <a:p>
            <a:pPr>
              <a:lnSpc>
                <a:spcPct val="100000"/>
              </a:lnSpc>
              <a:defRPr sz="4200"/>
            </a:pPr>
            <a:r>
              <a:t>in the land of drought; but when they had grazed, they became full,</a:t>
            </a:r>
          </a:p>
          <a:p>
            <a:pPr>
              <a:lnSpc>
                <a:spcPct val="100000"/>
              </a:lnSpc>
              <a:defRPr sz="4200"/>
            </a:pPr>
            <a:r>
              <a:t>they were filled, and their heart was lifted up;</a:t>
            </a:r>
          </a:p>
          <a:p>
            <a:pPr>
              <a:lnSpc>
                <a:spcPct val="100000"/>
              </a:lnSpc>
              <a:defRPr sz="4200"/>
            </a:pPr>
            <a:r>
              <a:t>therefore they forgot me.</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0" name="The minor prophets"/>
          <p:cNvSpPr/>
          <p:nvPr>
            <p:ph type="ctrTitle"/>
          </p:nvPr>
        </p:nvSpPr>
        <p:spPr>
          <a:prstGeom prst="rect">
            <a:avLst/>
          </a:prstGeom>
        </p:spPr>
        <p:txBody>
          <a:bodyPr/>
          <a:lstStyle/>
          <a:p>
            <a:pPr/>
            <a:r>
              <a:t>The minor prophets </a:t>
            </a:r>
          </a:p>
        </p:txBody>
      </p:sp>
      <p:sp>
        <p:nvSpPr>
          <p:cNvPr id="221" name="our new Summer series …"/>
          <p:cNvSpPr/>
          <p:nvPr>
            <p:ph type="subTitle" sz="quarter" idx="1"/>
          </p:nvPr>
        </p:nvSpPr>
        <p:spPr>
          <a:prstGeom prst="rect">
            <a:avLst/>
          </a:prstGeom>
        </p:spPr>
        <p:txBody>
          <a:bodyPr/>
          <a:lstStyle/>
          <a:p>
            <a:pPr/>
            <a:r>
              <a:t>our new Summer series …</a:t>
            </a:r>
          </a:p>
        </p:txBody>
      </p:sp>
      <p:pic>
        <p:nvPicPr>
          <p:cNvPr id="222" name="web-header.jpg" descr="web-header.jpg"/>
          <p:cNvPicPr>
            <a:picLocks noChangeAspect="1"/>
          </p:cNvPicPr>
          <p:nvPr/>
        </p:nvPicPr>
        <p:blipFill>
          <a:blip r:embed="rId2">
            <a:extLst/>
          </a:blip>
          <a:stretch>
            <a:fillRect/>
          </a:stretch>
        </p:blipFill>
        <p:spPr>
          <a:xfrm>
            <a:off x="-1" y="1921163"/>
            <a:ext cx="13004801" cy="5911274"/>
          </a:xfrm>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4" name="Hosea 4:1-2"/>
          <p:cNvSpPr/>
          <p:nvPr>
            <p:ph type="body" idx="13"/>
          </p:nvPr>
        </p:nvSpPr>
        <p:spPr>
          <a:xfrm>
            <a:off x="1301750" y="8639770"/>
            <a:ext cx="10401300" cy="622301"/>
          </a:xfrm>
          <a:prstGeom prst="rect">
            <a:avLst/>
          </a:prstGeom>
        </p:spPr>
        <p:txBody>
          <a:bodyPr/>
          <a:lstStyle>
            <a:lvl1pPr>
              <a:defRPr sz="3600"/>
            </a:lvl1pPr>
          </a:lstStyle>
          <a:p>
            <a:pPr/>
            <a:r>
              <a:t>Hosea 4:1-2</a:t>
            </a:r>
          </a:p>
        </p:txBody>
      </p:sp>
      <p:sp>
        <p:nvSpPr>
          <p:cNvPr id="225" name="Hear the word of the Lord, O children of Israel,…"/>
          <p:cNvSpPr/>
          <p:nvPr>
            <p:ph type="body" idx="14"/>
          </p:nvPr>
        </p:nvSpPr>
        <p:spPr>
          <a:xfrm>
            <a:off x="893035" y="2966177"/>
            <a:ext cx="11218731" cy="5588001"/>
          </a:xfrm>
          <a:prstGeom prst="rect">
            <a:avLst/>
          </a:prstGeom>
        </p:spPr>
        <p:txBody>
          <a:bodyPr/>
          <a:lstStyle/>
          <a:p>
            <a:pPr>
              <a:lnSpc>
                <a:spcPct val="100000"/>
              </a:lnSpc>
              <a:spcBef>
                <a:spcPts val="0"/>
              </a:spcBef>
              <a:defRPr sz="4200"/>
            </a:pPr>
            <a:r>
              <a:t>Hear the word of the Lord, O children of Israel,</a:t>
            </a:r>
          </a:p>
          <a:p>
            <a:pPr>
              <a:lnSpc>
                <a:spcPct val="100000"/>
              </a:lnSpc>
              <a:spcBef>
                <a:spcPts val="0"/>
              </a:spcBef>
              <a:defRPr sz="4200"/>
            </a:pPr>
            <a:r>
              <a:t>for the Lord has a controversy with the inhabitants of the land.</a:t>
            </a:r>
          </a:p>
          <a:p>
            <a:pPr>
              <a:lnSpc>
                <a:spcPct val="100000"/>
              </a:lnSpc>
              <a:spcBef>
                <a:spcPts val="0"/>
              </a:spcBef>
              <a:defRPr sz="4200"/>
            </a:pPr>
            <a:r>
              <a:t>There is no faithfulness or steadfast love,</a:t>
            </a:r>
          </a:p>
          <a:p>
            <a:pPr>
              <a:lnSpc>
                <a:spcPct val="100000"/>
              </a:lnSpc>
              <a:spcBef>
                <a:spcPts val="0"/>
              </a:spcBef>
              <a:defRPr sz="4200"/>
            </a:pPr>
            <a:r>
              <a:t>and no knowledge of God in the land;</a:t>
            </a:r>
          </a:p>
          <a:p>
            <a:pPr>
              <a:lnSpc>
                <a:spcPct val="100000"/>
              </a:lnSpc>
              <a:spcBef>
                <a:spcPts val="0"/>
              </a:spcBef>
              <a:defRPr sz="4200"/>
            </a:pPr>
            <a:r>
              <a:t>there is swearing, lying, murder, stealing, and committing adultery;</a:t>
            </a:r>
          </a:p>
          <a:p>
            <a:pPr>
              <a:lnSpc>
                <a:spcPct val="100000"/>
              </a:lnSpc>
              <a:spcBef>
                <a:spcPts val="0"/>
              </a:spcBef>
              <a:defRPr sz="4200"/>
            </a:pPr>
            <a:r>
              <a:t>   they break all bounds, and bloodshed follows bloodshed.</a:t>
            </a:r>
          </a:p>
        </p:txBody>
      </p:sp>
      <p:sp>
        <p:nvSpPr>
          <p:cNvPr id="226" name="Hosea 13:2"/>
          <p:cNvSpPr/>
          <p:nvPr/>
        </p:nvSpPr>
        <p:spPr>
          <a:xfrm>
            <a:off x="1301750" y="1946870"/>
            <a:ext cx="10401300" cy="622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00000"/>
              </a:lnSpc>
              <a:defRPr i="1" sz="3600"/>
            </a:lvl1pPr>
          </a:lstStyle>
          <a:p>
            <a:pPr/>
            <a:r>
              <a:t>Hosea 13:2</a:t>
            </a:r>
          </a:p>
        </p:txBody>
      </p:sp>
      <p:sp>
        <p:nvSpPr>
          <p:cNvPr id="227" name="And now they sin more and more,…"/>
          <p:cNvSpPr/>
          <p:nvPr/>
        </p:nvSpPr>
        <p:spPr>
          <a:xfrm>
            <a:off x="893035" y="567729"/>
            <a:ext cx="11218731" cy="1320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100000"/>
              </a:lnSpc>
              <a:defRPr sz="4200"/>
            </a:pPr>
            <a:r>
              <a:t>And now they sin more and more,</a:t>
            </a:r>
          </a:p>
          <a:p>
            <a:pPr>
              <a:lnSpc>
                <a:spcPct val="100000"/>
              </a:lnSpc>
              <a:defRPr sz="4200"/>
            </a:pPr>
            <a:r>
              <a:t>and make for themselves metal images,</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9" name="Hosea 5:3-4"/>
          <p:cNvSpPr/>
          <p:nvPr>
            <p:ph type="body" idx="13"/>
          </p:nvPr>
        </p:nvSpPr>
        <p:spPr>
          <a:xfrm>
            <a:off x="1301750" y="7172556"/>
            <a:ext cx="10401300" cy="622301"/>
          </a:xfrm>
          <a:prstGeom prst="rect">
            <a:avLst/>
          </a:prstGeom>
        </p:spPr>
        <p:txBody>
          <a:bodyPr/>
          <a:lstStyle>
            <a:lvl1pPr>
              <a:defRPr sz="3600"/>
            </a:lvl1pPr>
          </a:lstStyle>
          <a:p>
            <a:pPr/>
            <a:r>
              <a:t>Hosea 5:3-4</a:t>
            </a:r>
          </a:p>
        </p:txBody>
      </p:sp>
      <p:sp>
        <p:nvSpPr>
          <p:cNvPr id="230" name="I know Ephraim,…"/>
          <p:cNvSpPr/>
          <p:nvPr>
            <p:ph type="body" idx="14"/>
          </p:nvPr>
        </p:nvSpPr>
        <p:spPr>
          <a:xfrm>
            <a:off x="583406" y="1958743"/>
            <a:ext cx="11837988" cy="4978401"/>
          </a:xfrm>
          <a:prstGeom prst="rect">
            <a:avLst/>
          </a:prstGeom>
        </p:spPr>
        <p:txBody>
          <a:bodyPr/>
          <a:lstStyle/>
          <a:p>
            <a:pPr>
              <a:lnSpc>
                <a:spcPct val="100000"/>
              </a:lnSpc>
              <a:spcBef>
                <a:spcPts val="0"/>
              </a:spcBef>
              <a:defRPr sz="4200"/>
            </a:pPr>
            <a:r>
              <a:t>I know Ephraim,</a:t>
            </a:r>
          </a:p>
          <a:p>
            <a:pPr>
              <a:lnSpc>
                <a:spcPct val="100000"/>
              </a:lnSpc>
              <a:spcBef>
                <a:spcPts val="0"/>
              </a:spcBef>
              <a:defRPr sz="4200"/>
            </a:pPr>
            <a:r>
              <a:t>and Israel is not hidden from me;</a:t>
            </a:r>
          </a:p>
          <a:p>
            <a:pPr>
              <a:lnSpc>
                <a:spcPct val="100000"/>
              </a:lnSpc>
              <a:spcBef>
                <a:spcPts val="0"/>
              </a:spcBef>
              <a:defRPr sz="4200"/>
            </a:pPr>
            <a:r>
              <a:t>for now, O Ephraim, you have played the whore;</a:t>
            </a:r>
          </a:p>
          <a:p>
            <a:pPr>
              <a:lnSpc>
                <a:spcPct val="100000"/>
              </a:lnSpc>
              <a:spcBef>
                <a:spcPts val="0"/>
              </a:spcBef>
              <a:defRPr sz="4200"/>
            </a:pPr>
            <a:r>
              <a:t>Israel is defiled.</a:t>
            </a:r>
          </a:p>
          <a:p>
            <a:pPr>
              <a:lnSpc>
                <a:spcPct val="100000"/>
              </a:lnSpc>
              <a:spcBef>
                <a:spcPts val="0"/>
              </a:spcBef>
              <a:defRPr sz="4200"/>
            </a:pPr>
            <a:r>
              <a:t>Their deeds do not permit them</a:t>
            </a:r>
          </a:p>
          <a:p>
            <a:pPr>
              <a:lnSpc>
                <a:spcPct val="100000"/>
              </a:lnSpc>
              <a:spcBef>
                <a:spcPts val="0"/>
              </a:spcBef>
              <a:defRPr sz="4200"/>
            </a:pPr>
            <a:r>
              <a:t>to return to their God.</a:t>
            </a:r>
          </a:p>
          <a:p>
            <a:pPr>
              <a:lnSpc>
                <a:spcPct val="100000"/>
              </a:lnSpc>
              <a:spcBef>
                <a:spcPts val="0"/>
              </a:spcBef>
              <a:defRPr sz="4200"/>
            </a:pPr>
            <a:r>
              <a:t>For the spirit of whoredom is within them,</a:t>
            </a:r>
          </a:p>
          <a:p>
            <a:pPr>
              <a:lnSpc>
                <a:spcPct val="100000"/>
              </a:lnSpc>
              <a:spcBef>
                <a:spcPts val="0"/>
              </a:spcBef>
              <a:defRPr sz="4200"/>
            </a:pPr>
            <a:r>
              <a:t>and they know not the Lord.</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32" name="hosea_gomer.jpg" descr="hosea_gomer.jpg"/>
          <p:cNvPicPr>
            <a:picLocks noChangeAspect="0"/>
          </p:cNvPicPr>
          <p:nvPr>
            <p:ph type="pic" idx="13"/>
          </p:nvPr>
        </p:nvPicPr>
        <p:blipFill>
          <a:blip r:embed="rId2">
            <a:extLst/>
          </a:blip>
          <a:stretch>
            <a:fillRect/>
          </a:stretch>
        </p:blipFill>
        <p:spPr>
          <a:xfrm>
            <a:off x="7658100" y="1739900"/>
            <a:ext cx="4648200" cy="6261100"/>
          </a:xfrm>
          <a:prstGeom prst="rect">
            <a:avLst/>
          </a:prstGeom>
        </p:spPr>
      </p:pic>
      <p:sp>
        <p:nvSpPr>
          <p:cNvPr id="233" name="This book is about three things"/>
          <p:cNvSpPr/>
          <p:nvPr>
            <p:ph type="title"/>
          </p:nvPr>
        </p:nvSpPr>
        <p:spPr>
          <a:prstGeom prst="rect">
            <a:avLst/>
          </a:prstGeom>
        </p:spPr>
        <p:txBody>
          <a:bodyPr/>
          <a:lstStyle>
            <a:lvl1pPr>
              <a:defRPr spc="240" sz="4800"/>
            </a:lvl1pPr>
          </a:lstStyle>
          <a:p>
            <a:pPr/>
            <a:r>
              <a:t>This book is about three things</a:t>
            </a:r>
          </a:p>
        </p:txBody>
      </p:sp>
      <p:sp>
        <p:nvSpPr>
          <p:cNvPr id="234" name="• Israel’s unfaithfulness…"/>
          <p:cNvSpPr/>
          <p:nvPr>
            <p:ph type="body" sz="quarter" idx="1"/>
          </p:nvPr>
        </p:nvSpPr>
        <p:spPr>
          <a:prstGeom prst="rect">
            <a:avLst/>
          </a:prstGeom>
        </p:spPr>
        <p:txBody>
          <a:bodyPr/>
          <a:lstStyle/>
          <a:p>
            <a:pPr>
              <a:defRPr sz="3600"/>
            </a:pPr>
            <a:r>
              <a:t>• Israel’s unfaithfulness</a:t>
            </a:r>
          </a:p>
          <a:p>
            <a:pPr>
              <a:defRPr b="1" sz="3600"/>
            </a:pPr>
            <a:r>
              <a:t>• God’s judgment</a:t>
            </a:r>
          </a:p>
          <a:p>
            <a:pPr>
              <a:defRPr sz="3600"/>
            </a:pPr>
            <a:r>
              <a:t>• God’s undeterred love</a:t>
            </a:r>
          </a:p>
          <a:p>
            <a:pPr>
              <a:defRPr sz="3600"/>
            </a:pPr>
            <a:r>
              <a:t>for His people</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6" name="Hosea 5:8-15"/>
          <p:cNvSpPr/>
          <p:nvPr>
            <p:ph type="title"/>
          </p:nvPr>
        </p:nvSpPr>
        <p:spPr>
          <a:prstGeom prst="rect">
            <a:avLst/>
          </a:prstGeom>
        </p:spPr>
        <p:txBody>
          <a:bodyPr/>
          <a:lstStyle/>
          <a:p>
            <a:pPr/>
            <a:r>
              <a:t>Hosea 5:8-15</a:t>
            </a:r>
          </a:p>
        </p:txBody>
      </p:sp>
      <p:sp>
        <p:nvSpPr>
          <p:cNvPr id="237" name="Blow the horn in Gibeah, the trumpet in Ramah. Sound the alarm at Beth-aven; we follow you, O Benjamin! Ephraim shall become a desolation in the day of punishment; among the tribes of Israel I make known what is sure. The princes of Judah have become like those who move the landmark; upon them I will pour out my wrath like water. Ephraim is oppressed, crushed in judgment, because he was determined to go after filth. But I am like a moth to Ephraim, and like dry rot to the house of Judah."/>
          <p:cNvSpPr/>
          <p:nvPr>
            <p:ph type="body" idx="1"/>
          </p:nvPr>
        </p:nvSpPr>
        <p:spPr>
          <a:prstGeom prst="rect">
            <a:avLst/>
          </a:prstGeom>
        </p:spPr>
        <p:txBody>
          <a:bodyPr/>
          <a:lstStyle>
            <a:lvl1pPr marL="0" indent="0" defTabSz="572516">
              <a:spcBef>
                <a:spcPts val="5000"/>
              </a:spcBef>
              <a:buSzTx/>
              <a:buNone/>
              <a:defRPr sz="3528">
                <a:effectLst>
                  <a:outerShdw sx="100000" sy="100000" kx="0" ky="0" algn="b" rotWithShape="0" blurRad="24892" dist="12446" dir="0">
                    <a:srgbClr val="FFFFFF">
                      <a:alpha val="45000"/>
                    </a:srgbClr>
                  </a:outerShdw>
                </a:effectLst>
              </a:defRPr>
            </a:lvl1pPr>
          </a:lstStyle>
          <a:p>
            <a:pPr/>
            <a:r>
              <a:t>Blow the horn in Gibeah, the trumpet in Ramah. Sound the alarm at Beth-aven; we follow you, O Benjamin! Ephraim shall become a desolation in the day of punishment; among the tribes of Israel I make known what is sure. The princes of Judah have become like those who move the landmark; upon them I will pour out my wrath like water. Ephraim is oppressed, crushed in judgment, because he was determined to go after filth. But I am like a moth to Ephraim, and like dry rot to the house of Judah.</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9" name="Hosea 5:8-15"/>
          <p:cNvSpPr/>
          <p:nvPr>
            <p:ph type="title"/>
          </p:nvPr>
        </p:nvSpPr>
        <p:spPr>
          <a:prstGeom prst="rect">
            <a:avLst/>
          </a:prstGeom>
        </p:spPr>
        <p:txBody>
          <a:bodyPr/>
          <a:lstStyle/>
          <a:p>
            <a:pPr/>
            <a:r>
              <a:t>Hosea 5:8-15</a:t>
            </a:r>
          </a:p>
        </p:txBody>
      </p:sp>
      <p:sp>
        <p:nvSpPr>
          <p:cNvPr id="240" name="When Ephraim saw his sickness, and Judah his wound, then Ephraim went to Assyria, and sent to the great king. But he is not able to cure you or heal your wound. For I will be like a lion to Ephraim, and like a young lion to the house of Judah. I, even I, will tear and go away; I will carry off, and no one shall rescue. I will return again to my place, until they acknowledge their guilt and seek my face, and in their distress earnestly seek me."/>
          <p:cNvSpPr/>
          <p:nvPr>
            <p:ph type="body" idx="1"/>
          </p:nvPr>
        </p:nvSpPr>
        <p:spPr>
          <a:prstGeom prst="rect">
            <a:avLst/>
          </a:prstGeom>
        </p:spPr>
        <p:txBody>
          <a:bodyPr/>
          <a:lstStyle>
            <a:lvl1pPr marL="0" indent="0">
              <a:buSzTx/>
              <a:buNone/>
            </a:lvl1pPr>
          </a:lstStyle>
          <a:p>
            <a:pPr/>
            <a:r>
              <a:t>When Ephraim saw his sickness, and Judah his wound, then Ephraim went to Assyria, and sent to the great king. But he is not able to cure you or heal your wound. For I will be like a lion to Ephraim, and like a young lion to the house of Judah. I, even I, will tear and go away; I will carry off, and no one shall rescue. I will return again to my place, until they acknowledge their guilt and seek my face, and in their distress earnestly seek me.</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2" name="Hosea 12:6"/>
          <p:cNvSpPr/>
          <p:nvPr>
            <p:ph type="body" idx="13"/>
          </p:nvPr>
        </p:nvSpPr>
        <p:spPr>
          <a:xfrm>
            <a:off x="1301750" y="1431395"/>
            <a:ext cx="10401300" cy="622301"/>
          </a:xfrm>
          <a:prstGeom prst="rect">
            <a:avLst/>
          </a:prstGeom>
        </p:spPr>
        <p:txBody>
          <a:bodyPr/>
          <a:lstStyle>
            <a:lvl1pPr>
              <a:defRPr sz="3600"/>
            </a:lvl1pPr>
          </a:lstStyle>
          <a:p>
            <a:pPr/>
            <a:r>
              <a:t>Hosea 12:6</a:t>
            </a:r>
          </a:p>
        </p:txBody>
      </p:sp>
      <p:sp>
        <p:nvSpPr>
          <p:cNvPr id="243" name="So you, by the help of your God, return …"/>
          <p:cNvSpPr/>
          <p:nvPr>
            <p:ph type="body" idx="14"/>
          </p:nvPr>
        </p:nvSpPr>
        <p:spPr>
          <a:xfrm>
            <a:off x="893035" y="768879"/>
            <a:ext cx="11218731" cy="711201"/>
          </a:xfrm>
          <a:prstGeom prst="rect">
            <a:avLst/>
          </a:prstGeom>
        </p:spPr>
        <p:txBody>
          <a:bodyPr/>
          <a:lstStyle>
            <a:lvl1pPr>
              <a:defRPr sz="4200"/>
            </a:lvl1pPr>
          </a:lstStyle>
          <a:p>
            <a:pPr/>
            <a:r>
              <a:t>So you, by the help of your God, return …</a:t>
            </a:r>
          </a:p>
        </p:txBody>
      </p:sp>
      <p:sp>
        <p:nvSpPr>
          <p:cNvPr id="244" name="Hosea 14:1"/>
          <p:cNvSpPr/>
          <p:nvPr/>
        </p:nvSpPr>
        <p:spPr>
          <a:xfrm>
            <a:off x="1301750" y="3369733"/>
            <a:ext cx="10401300" cy="622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00000"/>
              </a:lnSpc>
              <a:defRPr i="1" sz="3600"/>
            </a:lvl1pPr>
          </a:lstStyle>
          <a:p>
            <a:pPr/>
            <a:r>
              <a:t>Hosea 14:1</a:t>
            </a:r>
          </a:p>
        </p:txBody>
      </p:sp>
      <p:sp>
        <p:nvSpPr>
          <p:cNvPr id="245" name="Return, O Israel, to the Lord your God …"/>
          <p:cNvSpPr/>
          <p:nvPr/>
        </p:nvSpPr>
        <p:spPr>
          <a:xfrm>
            <a:off x="1257300" y="2656416"/>
            <a:ext cx="10490200" cy="71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55000"/>
              </a:lnSpc>
              <a:spcBef>
                <a:spcPts val="2400"/>
              </a:spcBef>
              <a:defRPr sz="4200"/>
            </a:lvl1pPr>
          </a:lstStyle>
          <a:p>
            <a:pPr/>
            <a:r>
              <a:t>Return, O Israel, to the Lord your God …</a:t>
            </a:r>
          </a:p>
        </p:txBody>
      </p:sp>
      <p:sp>
        <p:nvSpPr>
          <p:cNvPr id="246" name="Hosea 14:2"/>
          <p:cNvSpPr/>
          <p:nvPr/>
        </p:nvSpPr>
        <p:spPr>
          <a:xfrm>
            <a:off x="1301750" y="5943070"/>
            <a:ext cx="10401300" cy="622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00000"/>
              </a:lnSpc>
              <a:defRPr i="1" sz="3600"/>
            </a:lvl1pPr>
          </a:lstStyle>
          <a:p>
            <a:pPr/>
            <a:r>
              <a:t>Hosea 14:2</a:t>
            </a:r>
          </a:p>
        </p:txBody>
      </p:sp>
      <p:sp>
        <p:nvSpPr>
          <p:cNvPr id="247" name="Take with you words…"/>
          <p:cNvSpPr/>
          <p:nvPr/>
        </p:nvSpPr>
        <p:spPr>
          <a:xfrm>
            <a:off x="1257300" y="4543954"/>
            <a:ext cx="10490200" cy="1320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100000"/>
              </a:lnSpc>
              <a:defRPr sz="4200"/>
            </a:pPr>
            <a:r>
              <a:t>Take with you words</a:t>
            </a:r>
          </a:p>
          <a:p>
            <a:pPr>
              <a:lnSpc>
                <a:spcPct val="100000"/>
              </a:lnSpc>
              <a:defRPr sz="4200"/>
            </a:pPr>
            <a:r>
              <a:t>and return to the Lord …</a:t>
            </a:r>
          </a:p>
        </p:txBody>
      </p:sp>
      <p:sp>
        <p:nvSpPr>
          <p:cNvPr id="248" name="Hosea 14:7"/>
          <p:cNvSpPr/>
          <p:nvPr/>
        </p:nvSpPr>
        <p:spPr>
          <a:xfrm>
            <a:off x="1301750" y="8440208"/>
            <a:ext cx="10401300" cy="622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00000"/>
              </a:lnSpc>
              <a:defRPr i="1" sz="3600"/>
            </a:lvl1pPr>
          </a:lstStyle>
          <a:p>
            <a:pPr/>
            <a:r>
              <a:t>Hosea 14:7</a:t>
            </a:r>
          </a:p>
        </p:txBody>
      </p:sp>
      <p:sp>
        <p:nvSpPr>
          <p:cNvPr id="249" name="They shall return and dwell beneath my shadow …"/>
          <p:cNvSpPr/>
          <p:nvPr/>
        </p:nvSpPr>
        <p:spPr>
          <a:xfrm>
            <a:off x="1257300" y="7041091"/>
            <a:ext cx="10490200" cy="1320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00000"/>
              </a:lnSpc>
              <a:defRPr sz="4200"/>
            </a:lvl1pPr>
          </a:lstStyle>
          <a:p>
            <a:pPr/>
            <a:r>
              <a:t>They shall return and dwell beneath my shadow …</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51" name="hosea_gomer.jpg" descr="hosea_gomer.jpg"/>
          <p:cNvPicPr>
            <a:picLocks noChangeAspect="0"/>
          </p:cNvPicPr>
          <p:nvPr>
            <p:ph type="pic" idx="13"/>
          </p:nvPr>
        </p:nvPicPr>
        <p:blipFill>
          <a:blip r:embed="rId2">
            <a:extLst/>
          </a:blip>
          <a:stretch>
            <a:fillRect/>
          </a:stretch>
        </p:blipFill>
        <p:spPr>
          <a:xfrm>
            <a:off x="7658100" y="1739900"/>
            <a:ext cx="4648200" cy="6261100"/>
          </a:xfrm>
          <a:prstGeom prst="rect">
            <a:avLst/>
          </a:prstGeom>
        </p:spPr>
      </p:pic>
      <p:sp>
        <p:nvSpPr>
          <p:cNvPr id="252" name="This book is about three things"/>
          <p:cNvSpPr/>
          <p:nvPr>
            <p:ph type="title"/>
          </p:nvPr>
        </p:nvSpPr>
        <p:spPr>
          <a:prstGeom prst="rect">
            <a:avLst/>
          </a:prstGeom>
        </p:spPr>
        <p:txBody>
          <a:bodyPr/>
          <a:lstStyle>
            <a:lvl1pPr>
              <a:defRPr spc="240" sz="4800"/>
            </a:lvl1pPr>
          </a:lstStyle>
          <a:p>
            <a:pPr/>
            <a:r>
              <a:t>This book is about three things</a:t>
            </a:r>
          </a:p>
        </p:txBody>
      </p:sp>
      <p:sp>
        <p:nvSpPr>
          <p:cNvPr id="253" name="• Israel’s unfaithfulness…"/>
          <p:cNvSpPr/>
          <p:nvPr>
            <p:ph type="body" sz="quarter" idx="1"/>
          </p:nvPr>
        </p:nvSpPr>
        <p:spPr>
          <a:prstGeom prst="rect">
            <a:avLst/>
          </a:prstGeom>
        </p:spPr>
        <p:txBody>
          <a:bodyPr/>
          <a:lstStyle/>
          <a:p>
            <a:pPr>
              <a:defRPr sz="3600"/>
            </a:pPr>
            <a:r>
              <a:t>• Israel’s unfaithfulness</a:t>
            </a:r>
          </a:p>
          <a:p>
            <a:pPr>
              <a:defRPr sz="3600"/>
            </a:pPr>
            <a:r>
              <a:t>• God’s judgment</a:t>
            </a:r>
          </a:p>
          <a:p>
            <a:pPr>
              <a:defRPr b="1" sz="3600"/>
            </a:pPr>
            <a:r>
              <a:t>• God’s undeterred love</a:t>
            </a:r>
          </a:p>
          <a:p>
            <a:pPr>
              <a:defRPr b="1" sz="3600"/>
            </a:pPr>
            <a:r>
              <a:t>for His people</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55" name="hosea_gomer.jpg" descr="hosea_gomer.jpg"/>
          <p:cNvPicPr>
            <a:picLocks noChangeAspect="0"/>
          </p:cNvPicPr>
          <p:nvPr>
            <p:ph type="pic" idx="13"/>
          </p:nvPr>
        </p:nvPicPr>
        <p:blipFill>
          <a:blip r:embed="rId2">
            <a:extLst/>
          </a:blip>
          <a:stretch>
            <a:fillRect/>
          </a:stretch>
        </p:blipFill>
        <p:spPr>
          <a:xfrm>
            <a:off x="7658100" y="1739900"/>
            <a:ext cx="4648200" cy="6261100"/>
          </a:xfrm>
          <a:prstGeom prst="rect">
            <a:avLst/>
          </a:prstGeom>
        </p:spPr>
      </p:pic>
      <p:sp>
        <p:nvSpPr>
          <p:cNvPr id="256" name="God’s judgement was certainly coming …"/>
          <p:cNvSpPr/>
          <p:nvPr>
            <p:ph type="title"/>
          </p:nvPr>
        </p:nvSpPr>
        <p:spPr>
          <a:xfrm>
            <a:off x="304800" y="321733"/>
            <a:ext cx="7327900" cy="3340101"/>
          </a:xfrm>
          <a:prstGeom prst="rect">
            <a:avLst/>
          </a:prstGeom>
        </p:spPr>
        <p:txBody>
          <a:bodyPr/>
          <a:lstStyle>
            <a:lvl1pPr>
              <a:defRPr spc="240" sz="4800"/>
            </a:lvl1pPr>
          </a:lstStyle>
          <a:p>
            <a:pPr/>
            <a:r>
              <a:t>God’s judgement was certainly coming …</a:t>
            </a:r>
          </a:p>
        </p:txBody>
      </p:sp>
      <p:sp>
        <p:nvSpPr>
          <p:cNvPr id="257" name="• But God has not abandoned His purpose to save…"/>
          <p:cNvSpPr/>
          <p:nvPr>
            <p:ph type="body" sz="half" idx="1"/>
          </p:nvPr>
        </p:nvSpPr>
        <p:spPr>
          <a:xfrm>
            <a:off x="304800" y="3723944"/>
            <a:ext cx="7327900" cy="4188156"/>
          </a:xfrm>
          <a:prstGeom prst="rect">
            <a:avLst/>
          </a:prstGeom>
        </p:spPr>
        <p:txBody>
          <a:bodyPr/>
          <a:lstStyle/>
          <a:p>
            <a:pPr defTabSz="554990">
              <a:defRPr b="1" sz="3420">
                <a:effectLst>
                  <a:outerShdw sx="100000" sy="100000" kx="0" ky="0" algn="b" rotWithShape="0" blurRad="24130" dist="12065" dir="0">
                    <a:srgbClr val="FFFFFF">
                      <a:alpha val="45000"/>
                    </a:srgbClr>
                  </a:outerShdw>
                </a:effectLst>
              </a:defRPr>
            </a:pPr>
            <a:r>
              <a:t>• But God has not abandoned His purpose to save</a:t>
            </a:r>
          </a:p>
          <a:p>
            <a:pPr defTabSz="554990">
              <a:defRPr b="1" sz="3420">
                <a:effectLst>
                  <a:outerShdw sx="100000" sy="100000" kx="0" ky="0" algn="b" rotWithShape="0" blurRad="24130" dist="12065" dir="0">
                    <a:srgbClr val="FFFFFF">
                      <a:alpha val="45000"/>
                    </a:srgbClr>
                  </a:outerShdw>
                </a:effectLst>
              </a:defRPr>
            </a:pPr>
            <a:r>
              <a:t>• God has not abandoned His purpose to have a people who will enjoy the blessing of intimate, exclusive relationship with Him forever!!!</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9" name="… is in a love that is not deserved."/>
          <p:cNvSpPr/>
          <p:nvPr>
            <p:ph type="body" idx="13"/>
          </p:nvPr>
        </p:nvSpPr>
        <p:spPr>
          <a:xfrm>
            <a:off x="1301750" y="5020733"/>
            <a:ext cx="10401300" cy="800101"/>
          </a:xfrm>
          <a:prstGeom prst="rect">
            <a:avLst/>
          </a:prstGeom>
        </p:spPr>
        <p:txBody>
          <a:bodyPr/>
          <a:lstStyle>
            <a:lvl1pPr>
              <a:defRPr sz="4800"/>
            </a:lvl1pPr>
          </a:lstStyle>
          <a:p>
            <a:pPr/>
            <a:r>
              <a:t>… is in a love that is not deserved.</a:t>
            </a:r>
          </a:p>
        </p:txBody>
      </p:sp>
      <p:sp>
        <p:nvSpPr>
          <p:cNvPr id="260" name="Our only hope …"/>
          <p:cNvSpPr/>
          <p:nvPr>
            <p:ph type="body" idx="14"/>
          </p:nvPr>
        </p:nvSpPr>
        <p:spPr>
          <a:xfrm>
            <a:off x="1257300" y="3932766"/>
            <a:ext cx="10490200" cy="1028701"/>
          </a:xfrm>
          <a:prstGeom prst="rect">
            <a:avLst/>
          </a:prstGeom>
        </p:spPr>
        <p:txBody>
          <a:bodyPr/>
          <a:lstStyle>
            <a:lvl1pPr>
              <a:defRPr sz="6400"/>
            </a:lvl1pPr>
          </a:lstStyle>
          <a:p>
            <a:pPr/>
            <a:r>
              <a:t>Our only hope …</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2" name="Hosea 11:8-9"/>
          <p:cNvSpPr/>
          <p:nvPr>
            <p:ph type="title"/>
          </p:nvPr>
        </p:nvSpPr>
        <p:spPr>
          <a:prstGeom prst="rect">
            <a:avLst/>
          </a:prstGeom>
        </p:spPr>
        <p:txBody>
          <a:bodyPr/>
          <a:lstStyle/>
          <a:p>
            <a:pPr/>
            <a:r>
              <a:t>Hosea 11:8-9</a:t>
            </a:r>
          </a:p>
        </p:txBody>
      </p:sp>
      <p:sp>
        <p:nvSpPr>
          <p:cNvPr id="263" name="How can I give you up, O Ephraim? How can I hand you over, O Israel? How can I make you like Admah? How can I treat you like Zeboiim? My heart recoils within me; my compassion grows warm and tender. I will not execute my burning anger; I will not again destroy Ephraim; for I am God and not a man, the Holy One in your midst, and I will not come in wrath."/>
          <p:cNvSpPr/>
          <p:nvPr>
            <p:ph type="body" idx="1"/>
          </p:nvPr>
        </p:nvSpPr>
        <p:spPr>
          <a:prstGeom prst="rect">
            <a:avLst/>
          </a:prstGeom>
        </p:spPr>
        <p:txBody>
          <a:bodyPr/>
          <a:lstStyle>
            <a:lvl1pPr marL="0" indent="0">
              <a:buSzTx/>
              <a:buNone/>
            </a:lvl1pPr>
          </a:lstStyle>
          <a:p>
            <a:pPr/>
            <a:r>
              <a:t>How can I give you up, O Ephraim? How can I hand you over, O Israel? How can I make you like Admah? How can I treat you like Zeboiim? My heart recoils within me; my compassion grows warm and tender. I will not execute my burning anger; I will not again destroy Ephraim; for I am God and not a man, the Holy One in your midst, and I will not come in wrath.</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5" name="The minor prophets"/>
          <p:cNvSpPr/>
          <p:nvPr>
            <p:ph type="ctrTitle"/>
          </p:nvPr>
        </p:nvSpPr>
        <p:spPr>
          <a:prstGeom prst="rect">
            <a:avLst/>
          </a:prstGeom>
        </p:spPr>
        <p:txBody>
          <a:bodyPr/>
          <a:lstStyle/>
          <a:p>
            <a:pPr/>
            <a:r>
              <a:t>The minor prophets </a:t>
            </a:r>
          </a:p>
        </p:txBody>
      </p:sp>
      <p:sp>
        <p:nvSpPr>
          <p:cNvPr id="266" name="our new Summer series …"/>
          <p:cNvSpPr/>
          <p:nvPr>
            <p:ph type="subTitle" sz="quarter" idx="1"/>
          </p:nvPr>
        </p:nvSpPr>
        <p:spPr>
          <a:prstGeom prst="rect">
            <a:avLst/>
          </a:prstGeom>
        </p:spPr>
        <p:txBody>
          <a:bodyPr/>
          <a:lstStyle/>
          <a:p>
            <a:pPr/>
            <a:r>
              <a:t>our new Summer series …</a:t>
            </a:r>
          </a:p>
        </p:txBody>
      </p:sp>
      <p:pic>
        <p:nvPicPr>
          <p:cNvPr id="267" name="web-header.jpg" descr="web-header.jpg"/>
          <p:cNvPicPr>
            <a:picLocks noChangeAspect="1"/>
          </p:cNvPicPr>
          <p:nvPr/>
        </p:nvPicPr>
        <p:blipFill>
          <a:blip r:embed="rId2">
            <a:extLst/>
          </a:blip>
          <a:stretch>
            <a:fillRect/>
          </a:stretch>
        </p:blipFill>
        <p:spPr>
          <a:xfrm>
            <a:off x="-1" y="1921163"/>
            <a:ext cx="13004801" cy="5911274"/>
          </a:xfrm>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9" name="Hosea 2:14-20"/>
          <p:cNvSpPr/>
          <p:nvPr>
            <p:ph type="title"/>
          </p:nvPr>
        </p:nvSpPr>
        <p:spPr>
          <a:prstGeom prst="rect">
            <a:avLst/>
          </a:prstGeom>
        </p:spPr>
        <p:txBody>
          <a:bodyPr/>
          <a:lstStyle/>
          <a:p>
            <a:pPr/>
            <a:r>
              <a:t>Hosea 2:14-20</a:t>
            </a:r>
          </a:p>
        </p:txBody>
      </p:sp>
      <p:sp>
        <p:nvSpPr>
          <p:cNvPr id="270" name="“Therefore, behold, I will allure her, and bring her into the wilderness, and speak tenderly to her. And there I will give her her vineyards and make the Valley of Achor a door of hope. And there she shall answer as in the days of her youth, as at the time when she came out of the land of Egypt. And in that day, declares the Lord, you will call me ‘My Husband,’ and no longer will you call me ‘My Baal.’ For I will remove the names of the Baals from her mouth, …"/>
          <p:cNvSpPr/>
          <p:nvPr>
            <p:ph type="body" idx="1"/>
          </p:nvPr>
        </p:nvSpPr>
        <p:spPr>
          <a:prstGeom prst="rect">
            <a:avLst/>
          </a:prstGeom>
        </p:spPr>
        <p:txBody>
          <a:bodyPr/>
          <a:lstStyle>
            <a:lvl1pPr marL="0" indent="0">
              <a:buSzTx/>
              <a:buNone/>
            </a:lvl1pPr>
          </a:lstStyle>
          <a:p>
            <a:pPr/>
            <a:r>
              <a:t>“Therefore, behold, I will allure her, and bring her into the wilderness, and speak tenderly to her. And there I will give her her vineyards and make the Valley of Achor a door of hope. And there she shall answer as in the days of her youth, as at the time when she came out of the land of Egypt. And in that day, declares the Lord, you will call me ‘My Husband,’ and no longer will you call me ‘My Baal.’ For I will remove the names of the Baals from her mouth, …</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2" name="Hosea 2:14-20"/>
          <p:cNvSpPr/>
          <p:nvPr>
            <p:ph type="title"/>
          </p:nvPr>
        </p:nvSpPr>
        <p:spPr>
          <a:prstGeom prst="rect">
            <a:avLst/>
          </a:prstGeom>
        </p:spPr>
        <p:txBody>
          <a:bodyPr/>
          <a:lstStyle/>
          <a:p>
            <a:pPr/>
            <a:r>
              <a:t>Hosea 2:14-20</a:t>
            </a:r>
          </a:p>
        </p:txBody>
      </p:sp>
      <p:sp>
        <p:nvSpPr>
          <p:cNvPr id="273" name="… and they shall be remembered by name no more. And I will make for them a covenant on that day with the beasts of the field, the birds of the heavens, and the creeping things of the ground. And I will abolish the bow, the sword, and war from the land, and I will make you lie down in safety. And I will betroth you to me forever. I will betroth you to me in righteousness and in justice, in steadfast love and in mercy. I will betroth you to me in faithfulness.”"/>
          <p:cNvSpPr/>
          <p:nvPr>
            <p:ph type="body" idx="1"/>
          </p:nvPr>
        </p:nvSpPr>
        <p:spPr>
          <a:prstGeom prst="rect">
            <a:avLst/>
          </a:prstGeom>
        </p:spPr>
        <p:txBody>
          <a:bodyPr/>
          <a:lstStyle>
            <a:lvl1pPr marL="0" indent="0">
              <a:buSzTx/>
              <a:buNone/>
            </a:lvl1pPr>
          </a:lstStyle>
          <a:p>
            <a:pPr/>
            <a:r>
              <a:t>… and they shall be remembered by name no more. And I will make for them a covenant on that day with the beasts of the field, the birds of the heavens, and the creeping things of the ground. And I will abolish the bow, the sword, and war from the land, and I will make you lie down in safety. And I will betroth you to me forever. I will betroth you to me in righteousness and in justice, in steadfast love and in mercy. I will betroth you to me in faithfulness.”</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5" name="The minor prophets"/>
          <p:cNvSpPr/>
          <p:nvPr>
            <p:ph type="ctrTitle"/>
          </p:nvPr>
        </p:nvSpPr>
        <p:spPr>
          <a:prstGeom prst="rect">
            <a:avLst/>
          </a:prstGeom>
        </p:spPr>
        <p:txBody>
          <a:bodyPr/>
          <a:lstStyle/>
          <a:p>
            <a:pPr/>
            <a:r>
              <a:t>The minor prophets </a:t>
            </a:r>
          </a:p>
        </p:txBody>
      </p:sp>
      <p:sp>
        <p:nvSpPr>
          <p:cNvPr id="276" name="our new Summer series …"/>
          <p:cNvSpPr/>
          <p:nvPr>
            <p:ph type="subTitle" sz="quarter" idx="1"/>
          </p:nvPr>
        </p:nvSpPr>
        <p:spPr>
          <a:prstGeom prst="rect">
            <a:avLst/>
          </a:prstGeom>
        </p:spPr>
        <p:txBody>
          <a:bodyPr/>
          <a:lstStyle/>
          <a:p>
            <a:pPr/>
            <a:r>
              <a:t>our new Summer series …</a:t>
            </a:r>
          </a:p>
        </p:txBody>
      </p:sp>
      <p:pic>
        <p:nvPicPr>
          <p:cNvPr id="277" name="web-header.jpg" descr="web-header.jpg"/>
          <p:cNvPicPr>
            <a:picLocks noChangeAspect="1"/>
          </p:cNvPicPr>
          <p:nvPr/>
        </p:nvPicPr>
        <p:blipFill>
          <a:blip r:embed="rId2">
            <a:extLst/>
          </a:blip>
          <a:stretch>
            <a:fillRect/>
          </a:stretch>
        </p:blipFill>
        <p:spPr>
          <a:xfrm>
            <a:off x="-1" y="1921163"/>
            <a:ext cx="13004801" cy="5911274"/>
          </a:xfrm>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79" name="hosea_gomer.jpg" descr="hosea_gomer.jpg"/>
          <p:cNvPicPr>
            <a:picLocks noChangeAspect="0"/>
          </p:cNvPicPr>
          <p:nvPr>
            <p:ph type="pic" idx="13"/>
          </p:nvPr>
        </p:nvPicPr>
        <p:blipFill>
          <a:blip r:embed="rId2">
            <a:extLst/>
          </a:blip>
          <a:stretch>
            <a:fillRect/>
          </a:stretch>
        </p:blipFill>
        <p:spPr>
          <a:xfrm>
            <a:off x="7658100" y="1739900"/>
            <a:ext cx="4648200" cy="6261100"/>
          </a:xfrm>
          <a:prstGeom prst="rect">
            <a:avLst/>
          </a:prstGeom>
        </p:spPr>
      </p:pic>
      <p:sp>
        <p:nvSpPr>
          <p:cNvPr id="280" name="God makes three things plain"/>
          <p:cNvSpPr/>
          <p:nvPr>
            <p:ph type="title"/>
          </p:nvPr>
        </p:nvSpPr>
        <p:spPr>
          <a:xfrm>
            <a:off x="304800" y="-152400"/>
            <a:ext cx="7327900" cy="3340101"/>
          </a:xfrm>
          <a:prstGeom prst="rect">
            <a:avLst/>
          </a:prstGeom>
        </p:spPr>
        <p:txBody>
          <a:bodyPr/>
          <a:lstStyle>
            <a:lvl1pPr>
              <a:defRPr spc="240" sz="4800"/>
            </a:lvl1pPr>
          </a:lstStyle>
          <a:p>
            <a:pPr/>
            <a:r>
              <a:t>God makes three things plain</a:t>
            </a:r>
          </a:p>
        </p:txBody>
      </p:sp>
      <p:sp>
        <p:nvSpPr>
          <p:cNvPr id="281" name="• The permanence of the union…"/>
          <p:cNvSpPr/>
          <p:nvPr>
            <p:ph type="body" sz="half" idx="1"/>
          </p:nvPr>
        </p:nvSpPr>
        <p:spPr>
          <a:xfrm>
            <a:off x="304800" y="3656210"/>
            <a:ext cx="7327900" cy="4188157"/>
          </a:xfrm>
          <a:prstGeom prst="rect">
            <a:avLst/>
          </a:prstGeom>
        </p:spPr>
        <p:txBody>
          <a:bodyPr/>
          <a:lstStyle/>
          <a:p>
            <a:pPr defTabSz="554990">
              <a:defRPr b="1" sz="3420">
                <a:effectLst>
                  <a:outerShdw sx="100000" sy="100000" kx="0" ky="0" algn="b" rotWithShape="0" blurRad="24130" dist="12065" dir="0">
                    <a:srgbClr val="FFFFFF">
                      <a:alpha val="45000"/>
                    </a:srgbClr>
                  </a:outerShdw>
                </a:effectLst>
              </a:defRPr>
            </a:pPr>
            <a:r>
              <a:t>• The permanence of the union</a:t>
            </a:r>
          </a:p>
          <a:p>
            <a:pPr defTabSz="554990">
              <a:defRPr b="1" sz="3420">
                <a:effectLst>
                  <a:outerShdw sx="100000" sy="100000" kx="0" ky="0" algn="b" rotWithShape="0" blurRad="24130" dist="12065" dir="0">
                    <a:srgbClr val="FFFFFF">
                      <a:alpha val="45000"/>
                    </a:srgbClr>
                  </a:outerShdw>
                </a:effectLst>
              </a:defRPr>
            </a:pPr>
          </a:p>
          <a:p>
            <a:pPr defTabSz="554990">
              <a:defRPr b="1" sz="3420">
                <a:effectLst>
                  <a:outerShdw sx="100000" sy="100000" kx="0" ky="0" algn="b" rotWithShape="0" blurRad="24130" dist="12065" dir="0">
                    <a:srgbClr val="FFFFFF">
                      <a:alpha val="45000"/>
                    </a:srgbClr>
                  </a:outerShdw>
                </a:effectLst>
              </a:defRPr>
            </a:pPr>
            <a:r>
              <a:t>• The intimacy of the union</a:t>
            </a:r>
          </a:p>
          <a:p>
            <a:pPr defTabSz="554990">
              <a:defRPr b="1" sz="3420">
                <a:effectLst>
                  <a:outerShdw sx="100000" sy="100000" kx="0" ky="0" algn="b" rotWithShape="0" blurRad="24130" dist="12065" dir="0">
                    <a:srgbClr val="FFFFFF">
                      <a:alpha val="45000"/>
                    </a:srgbClr>
                  </a:outerShdw>
                </a:effectLst>
              </a:defRPr>
            </a:pPr>
          </a:p>
          <a:p>
            <a:pPr defTabSz="554990">
              <a:defRPr b="1" sz="3420">
                <a:effectLst>
                  <a:outerShdw sx="100000" sy="100000" kx="0" ky="0" algn="b" rotWithShape="0" blurRad="24130" dist="12065" dir="0">
                    <a:srgbClr val="FFFFFF">
                      <a:alpha val="45000"/>
                    </a:srgbClr>
                  </a:outerShdw>
                </a:effectLst>
              </a:defRPr>
            </a:pPr>
            <a:r>
              <a:t>•The fact that the very existence of the union owe’s everything to God</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3" name="Hosea 2:19-20"/>
          <p:cNvSpPr/>
          <p:nvPr>
            <p:ph type="title"/>
          </p:nvPr>
        </p:nvSpPr>
        <p:spPr>
          <a:prstGeom prst="rect">
            <a:avLst/>
          </a:prstGeom>
        </p:spPr>
        <p:txBody>
          <a:bodyPr/>
          <a:lstStyle/>
          <a:p>
            <a:pPr/>
            <a:r>
              <a:t>Hosea 2:19-20</a:t>
            </a:r>
          </a:p>
        </p:txBody>
      </p:sp>
      <p:sp>
        <p:nvSpPr>
          <p:cNvPr id="284" name="And I will betroth you to me forever. I will betroth you to me in righteousness and in justice, in steadfast love and in mercy. I will betroth you to me in faithfulness.”"/>
          <p:cNvSpPr/>
          <p:nvPr>
            <p:ph type="body" idx="1"/>
          </p:nvPr>
        </p:nvSpPr>
        <p:spPr>
          <a:prstGeom prst="rect">
            <a:avLst/>
          </a:prstGeom>
        </p:spPr>
        <p:txBody>
          <a:bodyPr/>
          <a:lstStyle>
            <a:lvl1pPr marL="0" indent="0">
              <a:buSzTx/>
              <a:buNone/>
            </a:lvl1pPr>
          </a:lstStyle>
          <a:p>
            <a:pPr/>
            <a:r>
              <a:t>And I will betroth you to me forever. I will betroth you to me in righteousness and in justice, in steadfast love and in mercy. I will betroth you to me in faithfulness.”</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6" name="Hosea 2:20"/>
          <p:cNvSpPr/>
          <p:nvPr>
            <p:ph type="title"/>
          </p:nvPr>
        </p:nvSpPr>
        <p:spPr>
          <a:prstGeom prst="rect">
            <a:avLst/>
          </a:prstGeom>
        </p:spPr>
        <p:txBody>
          <a:bodyPr/>
          <a:lstStyle/>
          <a:p>
            <a:pPr/>
            <a:r>
              <a:t>Hosea 2:20</a:t>
            </a:r>
          </a:p>
        </p:txBody>
      </p:sp>
      <p:sp>
        <p:nvSpPr>
          <p:cNvPr id="287" name="… you shall know the Lord …"/>
          <p:cNvSpPr/>
          <p:nvPr>
            <p:ph type="body" idx="1"/>
          </p:nvPr>
        </p:nvSpPr>
        <p:spPr>
          <a:prstGeom prst="rect">
            <a:avLst/>
          </a:prstGeom>
        </p:spPr>
        <p:txBody>
          <a:bodyPr/>
          <a:lstStyle>
            <a:lvl1pPr marL="0" indent="0" algn="ctr">
              <a:buSzTx/>
              <a:buNone/>
              <a:defRPr sz="4800"/>
            </a:lvl1pPr>
          </a:lstStyle>
          <a:p>
            <a:pPr/>
            <a:r>
              <a:t>… you shall know the Lord …</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9" name="Hosea 2:21-23"/>
          <p:cNvSpPr/>
          <p:nvPr>
            <p:ph type="title"/>
          </p:nvPr>
        </p:nvSpPr>
        <p:spPr>
          <a:prstGeom prst="rect">
            <a:avLst/>
          </a:prstGeom>
        </p:spPr>
        <p:txBody>
          <a:bodyPr/>
          <a:lstStyle/>
          <a:p>
            <a:pPr/>
            <a:r>
              <a:t>Hosea 2:21-23</a:t>
            </a:r>
          </a:p>
        </p:txBody>
      </p:sp>
      <p:sp>
        <p:nvSpPr>
          <p:cNvPr id="290" name="“And in that day I will answer, declares the Lord, I will answer the heavens, and they shall answer the earth, and the earth shall answer the grain, the wine, and the oil, and they shall answer Jezreel, and I will sow her for myself in the land. And I will have mercy on No Mercy, and I will say to Not My People, ‘You are my people’; and he shall say, ‘You are my God.’”"/>
          <p:cNvSpPr/>
          <p:nvPr>
            <p:ph type="body" idx="1"/>
          </p:nvPr>
        </p:nvSpPr>
        <p:spPr>
          <a:prstGeom prst="rect">
            <a:avLst/>
          </a:prstGeom>
        </p:spPr>
        <p:txBody>
          <a:bodyPr/>
          <a:lstStyle>
            <a:lvl1pPr marL="0" indent="0">
              <a:buSzTx/>
              <a:buNone/>
            </a:lvl1pPr>
          </a:lstStyle>
          <a:p>
            <a:pPr/>
            <a:r>
              <a:t>“And in that day I will answer, declares the Lord, I will answer the heavens, and they shall answer the earth, and the earth shall answer the grain, the wine, and the oil, and they shall answer Jezreel, and I will sow her for myself in the land. And I will have mercy on No Mercy, and I will say to Not My People, ‘You are my people’; and he shall say, ‘You are my God.’”</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2" name="Romans 9:23-26"/>
          <p:cNvSpPr/>
          <p:nvPr>
            <p:ph type="title"/>
          </p:nvPr>
        </p:nvSpPr>
        <p:spPr>
          <a:prstGeom prst="rect">
            <a:avLst/>
          </a:prstGeom>
        </p:spPr>
        <p:txBody>
          <a:bodyPr/>
          <a:lstStyle/>
          <a:p>
            <a:pPr/>
            <a:r>
              <a:t>Romans 9:23-26</a:t>
            </a:r>
          </a:p>
        </p:txBody>
      </p:sp>
      <p:sp>
        <p:nvSpPr>
          <p:cNvPr id="293" name="… in order to make known the riches of his glory for vessels of mercy, which he has prepared beforehand for glory— even us whom he has called, not from the Jews only but also from the Gentiles? As indeed he says in Hosea, “Those who were not my people I will call ‘my people,’ and her who was not beloved I will call ‘beloved.’ And in the very place where it was said to them, ‘You are not my people,’ there they will be called ‘sons of the living God.’”"/>
          <p:cNvSpPr/>
          <p:nvPr>
            <p:ph type="body" idx="1"/>
          </p:nvPr>
        </p:nvSpPr>
        <p:spPr>
          <a:prstGeom prst="rect">
            <a:avLst/>
          </a:prstGeom>
        </p:spPr>
        <p:txBody>
          <a:bodyPr/>
          <a:lstStyle>
            <a:lvl1pPr marL="0" indent="0">
              <a:buSzTx/>
              <a:buNone/>
            </a:lvl1pPr>
          </a:lstStyle>
          <a:p>
            <a:pPr/>
            <a:r>
              <a:t>… in order to make known the riches of his glory for vessels of mercy, which he has prepared beforehand for glory— even us whom he has called, not from the Jews only but also from the Gentiles? As indeed he says in Hosea, “Those who were not my people I will call ‘my people,’ and her who was not beloved I will call ‘beloved.’ And in the very place where it was said to them, ‘You are not my people,’ there they will be called ‘sons of the living God.’”</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5" name="1 Peter 2:10"/>
          <p:cNvSpPr/>
          <p:nvPr>
            <p:ph type="title"/>
          </p:nvPr>
        </p:nvSpPr>
        <p:spPr>
          <a:prstGeom prst="rect">
            <a:avLst/>
          </a:prstGeom>
        </p:spPr>
        <p:txBody>
          <a:bodyPr/>
          <a:lstStyle/>
          <a:p>
            <a:pPr/>
            <a:r>
              <a:t>1 Peter 2:10</a:t>
            </a:r>
          </a:p>
        </p:txBody>
      </p:sp>
      <p:sp>
        <p:nvSpPr>
          <p:cNvPr id="296" name="Once you were not a people, but now you are God’s people; once you had not received mercy, but now you have received mercy."/>
          <p:cNvSpPr/>
          <p:nvPr>
            <p:ph type="body" idx="1"/>
          </p:nvPr>
        </p:nvSpPr>
        <p:spPr>
          <a:prstGeom prst="rect">
            <a:avLst/>
          </a:prstGeom>
        </p:spPr>
        <p:txBody>
          <a:bodyPr/>
          <a:lstStyle>
            <a:lvl1pPr marL="0" indent="0" algn="ctr">
              <a:buSzTx/>
              <a:buNone/>
            </a:lvl1pPr>
          </a:lstStyle>
          <a:p>
            <a:pPr/>
            <a:r>
              <a:t>Once you were not a people, but now you are God’s people; once you had not received mercy, but now you have received mercy.</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8" name="The minor prophets"/>
          <p:cNvSpPr/>
          <p:nvPr>
            <p:ph type="ctrTitle"/>
          </p:nvPr>
        </p:nvSpPr>
        <p:spPr>
          <a:prstGeom prst="rect">
            <a:avLst/>
          </a:prstGeom>
        </p:spPr>
        <p:txBody>
          <a:bodyPr/>
          <a:lstStyle/>
          <a:p>
            <a:pPr/>
            <a:r>
              <a:t>The minor prophets </a:t>
            </a:r>
          </a:p>
        </p:txBody>
      </p:sp>
      <p:sp>
        <p:nvSpPr>
          <p:cNvPr id="299" name="our new Summer series …"/>
          <p:cNvSpPr/>
          <p:nvPr>
            <p:ph type="subTitle" sz="quarter" idx="1"/>
          </p:nvPr>
        </p:nvSpPr>
        <p:spPr>
          <a:prstGeom prst="rect">
            <a:avLst/>
          </a:prstGeom>
        </p:spPr>
        <p:txBody>
          <a:bodyPr/>
          <a:lstStyle/>
          <a:p>
            <a:pPr/>
            <a:r>
              <a:t>our new Summer series …</a:t>
            </a:r>
          </a:p>
        </p:txBody>
      </p:sp>
      <p:pic>
        <p:nvPicPr>
          <p:cNvPr id="300" name="web-header.jpg" descr="web-header.jpg"/>
          <p:cNvPicPr>
            <a:picLocks noChangeAspect="1"/>
          </p:cNvPicPr>
          <p:nvPr/>
        </p:nvPicPr>
        <p:blipFill>
          <a:blip r:embed="rId2">
            <a:extLst/>
          </a:blip>
          <a:stretch>
            <a:fillRect/>
          </a:stretch>
        </p:blipFill>
        <p:spPr>
          <a:xfrm>
            <a:off x="-1" y="1921163"/>
            <a:ext cx="13004801" cy="5911274"/>
          </a:xfrm>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2" name="Hosea 14:5-7"/>
          <p:cNvSpPr/>
          <p:nvPr>
            <p:ph type="body" idx="13"/>
          </p:nvPr>
        </p:nvSpPr>
        <p:spPr>
          <a:xfrm>
            <a:off x="1301750" y="8070618"/>
            <a:ext cx="10401300" cy="622301"/>
          </a:xfrm>
          <a:prstGeom prst="rect">
            <a:avLst/>
          </a:prstGeom>
        </p:spPr>
        <p:txBody>
          <a:bodyPr/>
          <a:lstStyle>
            <a:lvl1pPr>
              <a:defRPr sz="3600"/>
            </a:lvl1pPr>
          </a:lstStyle>
          <a:p>
            <a:pPr/>
            <a:r>
              <a:t>Hosea 14:5-7</a:t>
            </a:r>
          </a:p>
        </p:txBody>
      </p:sp>
      <p:sp>
        <p:nvSpPr>
          <p:cNvPr id="303" name="I will be like the dew to Israel;…"/>
          <p:cNvSpPr/>
          <p:nvPr>
            <p:ph type="body" idx="14"/>
          </p:nvPr>
        </p:nvSpPr>
        <p:spPr>
          <a:xfrm>
            <a:off x="613866" y="1365481"/>
            <a:ext cx="11777068" cy="6197601"/>
          </a:xfrm>
          <a:prstGeom prst="rect">
            <a:avLst/>
          </a:prstGeom>
        </p:spPr>
        <p:txBody>
          <a:bodyPr/>
          <a:lstStyle/>
          <a:p>
            <a:pPr>
              <a:lnSpc>
                <a:spcPct val="100000"/>
              </a:lnSpc>
              <a:spcBef>
                <a:spcPts val="0"/>
              </a:spcBef>
              <a:defRPr sz="4200"/>
            </a:pPr>
            <a:r>
              <a:t>I will be like the dew to Israel;</a:t>
            </a:r>
          </a:p>
          <a:p>
            <a:pPr>
              <a:lnSpc>
                <a:spcPct val="100000"/>
              </a:lnSpc>
              <a:spcBef>
                <a:spcPts val="0"/>
              </a:spcBef>
              <a:defRPr sz="4200"/>
            </a:pPr>
            <a:r>
              <a:t>he shall blossom like the lily;</a:t>
            </a:r>
          </a:p>
          <a:p>
            <a:pPr>
              <a:lnSpc>
                <a:spcPct val="100000"/>
              </a:lnSpc>
              <a:spcBef>
                <a:spcPts val="0"/>
              </a:spcBef>
              <a:defRPr sz="4200"/>
            </a:pPr>
            <a:r>
              <a:t>he shall take root like the trees of Lebanon;</a:t>
            </a:r>
          </a:p>
          <a:p>
            <a:pPr>
              <a:lnSpc>
                <a:spcPct val="100000"/>
              </a:lnSpc>
              <a:spcBef>
                <a:spcPts val="0"/>
              </a:spcBef>
              <a:defRPr sz="4200"/>
            </a:pPr>
            <a:r>
              <a:t>his shoots shall spread out;</a:t>
            </a:r>
          </a:p>
          <a:p>
            <a:pPr>
              <a:lnSpc>
                <a:spcPct val="100000"/>
              </a:lnSpc>
              <a:spcBef>
                <a:spcPts val="0"/>
              </a:spcBef>
              <a:defRPr sz="4200"/>
            </a:pPr>
            <a:r>
              <a:t>his beauty shall be like the olive,</a:t>
            </a:r>
          </a:p>
          <a:p>
            <a:pPr>
              <a:lnSpc>
                <a:spcPct val="100000"/>
              </a:lnSpc>
              <a:spcBef>
                <a:spcPts val="0"/>
              </a:spcBef>
              <a:defRPr sz="4200"/>
            </a:pPr>
            <a:r>
              <a:t>and his fragrance like Lebanon.</a:t>
            </a:r>
          </a:p>
          <a:p>
            <a:pPr>
              <a:lnSpc>
                <a:spcPct val="100000"/>
              </a:lnSpc>
              <a:spcBef>
                <a:spcPts val="0"/>
              </a:spcBef>
              <a:defRPr sz="4200"/>
            </a:pPr>
            <a:r>
              <a:t>They shall return and dwell beneath my shadow;</a:t>
            </a:r>
          </a:p>
          <a:p>
            <a:pPr>
              <a:lnSpc>
                <a:spcPct val="100000"/>
              </a:lnSpc>
              <a:spcBef>
                <a:spcPts val="0"/>
              </a:spcBef>
              <a:defRPr sz="4200"/>
            </a:pPr>
            <a:r>
              <a:t>they shall flourish like the grain;</a:t>
            </a:r>
          </a:p>
          <a:p>
            <a:pPr>
              <a:lnSpc>
                <a:spcPct val="100000"/>
              </a:lnSpc>
              <a:spcBef>
                <a:spcPts val="0"/>
              </a:spcBef>
              <a:defRPr sz="4200"/>
            </a:pPr>
            <a:r>
              <a:t>they shall blossom like the vine;</a:t>
            </a:r>
          </a:p>
          <a:p>
            <a:pPr>
              <a:lnSpc>
                <a:spcPct val="100000"/>
              </a:lnSpc>
              <a:spcBef>
                <a:spcPts val="0"/>
              </a:spcBef>
              <a:defRPr sz="4200"/>
            </a:pPr>
            <a:r>
              <a:t>their fame shall be like the wine of Lebanon.</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5" name="Hosea 3:5"/>
          <p:cNvSpPr/>
          <p:nvPr>
            <p:ph type="title"/>
          </p:nvPr>
        </p:nvSpPr>
        <p:spPr>
          <a:prstGeom prst="rect">
            <a:avLst/>
          </a:prstGeom>
        </p:spPr>
        <p:txBody>
          <a:bodyPr/>
          <a:lstStyle/>
          <a:p>
            <a:pPr/>
            <a:r>
              <a:t>Hosea 3:5</a:t>
            </a:r>
          </a:p>
        </p:txBody>
      </p:sp>
      <p:sp>
        <p:nvSpPr>
          <p:cNvPr id="306" name="Afterward the children of Israel shall return and seek the Lord their God, and David their king …"/>
          <p:cNvSpPr/>
          <p:nvPr>
            <p:ph type="body" idx="1"/>
          </p:nvPr>
        </p:nvSpPr>
        <p:spPr>
          <a:prstGeom prst="rect">
            <a:avLst/>
          </a:prstGeom>
        </p:spPr>
        <p:txBody>
          <a:bodyPr/>
          <a:lstStyle>
            <a:lvl1pPr marL="0" indent="0" algn="ctr">
              <a:buSzTx/>
              <a:buNone/>
              <a:defRPr sz="4800"/>
            </a:lvl1pPr>
          </a:lstStyle>
          <a:p>
            <a:pPr/>
            <a:r>
              <a:t>Afterward the children of Israel shall return and seek the Lord their God, and David their king …</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8" name="The minor prophets"/>
          <p:cNvSpPr/>
          <p:nvPr>
            <p:ph type="ctrTitle"/>
          </p:nvPr>
        </p:nvSpPr>
        <p:spPr>
          <a:prstGeom prst="rect">
            <a:avLst/>
          </a:prstGeom>
        </p:spPr>
        <p:txBody>
          <a:bodyPr/>
          <a:lstStyle/>
          <a:p>
            <a:pPr/>
            <a:r>
              <a:t>The minor prophets </a:t>
            </a:r>
          </a:p>
        </p:txBody>
      </p:sp>
      <p:sp>
        <p:nvSpPr>
          <p:cNvPr id="309" name="our new Summer series …"/>
          <p:cNvSpPr/>
          <p:nvPr>
            <p:ph type="subTitle" sz="quarter" idx="1"/>
          </p:nvPr>
        </p:nvSpPr>
        <p:spPr>
          <a:prstGeom prst="rect">
            <a:avLst/>
          </a:prstGeom>
        </p:spPr>
        <p:txBody>
          <a:bodyPr/>
          <a:lstStyle/>
          <a:p>
            <a:pPr/>
            <a:r>
              <a:t>our new Summer series …</a:t>
            </a:r>
          </a:p>
        </p:txBody>
      </p:sp>
      <p:pic>
        <p:nvPicPr>
          <p:cNvPr id="310" name="web-header.jpg" descr="web-header.jpg"/>
          <p:cNvPicPr>
            <a:picLocks noChangeAspect="1"/>
          </p:cNvPicPr>
          <p:nvPr/>
        </p:nvPicPr>
        <p:blipFill>
          <a:blip r:embed="rId2">
            <a:extLst/>
          </a:blip>
          <a:stretch>
            <a:fillRect/>
          </a:stretch>
        </p:blipFill>
        <p:spPr>
          <a:xfrm>
            <a:off x="-1" y="1921163"/>
            <a:ext cx="13004801" cy="5911274"/>
          </a:xfrm>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2" name="Hosea 14:9"/>
          <p:cNvSpPr/>
          <p:nvPr>
            <p:ph type="title"/>
          </p:nvPr>
        </p:nvSpPr>
        <p:spPr>
          <a:prstGeom prst="rect">
            <a:avLst/>
          </a:prstGeom>
        </p:spPr>
        <p:txBody>
          <a:bodyPr/>
          <a:lstStyle/>
          <a:p>
            <a:pPr/>
            <a:r>
              <a:t>Hosea 14:9</a:t>
            </a:r>
          </a:p>
        </p:txBody>
      </p:sp>
      <p:sp>
        <p:nvSpPr>
          <p:cNvPr id="313" name="Whoever is wise,…"/>
          <p:cNvSpPr/>
          <p:nvPr>
            <p:ph type="body" idx="1"/>
          </p:nvPr>
        </p:nvSpPr>
        <p:spPr>
          <a:prstGeom prst="rect">
            <a:avLst/>
          </a:prstGeom>
        </p:spPr>
        <p:txBody>
          <a:bodyPr/>
          <a:lstStyle/>
          <a:p>
            <a:pPr marL="0" indent="0" algn="ctr">
              <a:lnSpc>
                <a:spcPct val="100000"/>
              </a:lnSpc>
              <a:spcBef>
                <a:spcPts val="0"/>
              </a:spcBef>
              <a:buSzTx/>
              <a:buNone/>
              <a:defRPr sz="4200"/>
            </a:pPr>
            <a:r>
              <a:t>Whoever is wise,</a:t>
            </a:r>
          </a:p>
          <a:p>
            <a:pPr marL="0" indent="0" algn="ctr">
              <a:lnSpc>
                <a:spcPct val="100000"/>
              </a:lnSpc>
              <a:spcBef>
                <a:spcPts val="0"/>
              </a:spcBef>
              <a:buSzTx/>
              <a:buNone/>
              <a:defRPr sz="4200"/>
            </a:pPr>
            <a:r>
              <a:t>let him understand these things;</a:t>
            </a:r>
          </a:p>
          <a:p>
            <a:pPr marL="0" indent="0" algn="ctr">
              <a:lnSpc>
                <a:spcPct val="100000"/>
              </a:lnSpc>
              <a:spcBef>
                <a:spcPts val="0"/>
              </a:spcBef>
              <a:buSzTx/>
              <a:buNone/>
              <a:defRPr sz="4200"/>
            </a:pPr>
            <a:r>
              <a:t>    whoever is discerning, let him know them;</a:t>
            </a:r>
          </a:p>
          <a:p>
            <a:pPr marL="0" indent="0" algn="ctr">
              <a:lnSpc>
                <a:spcPct val="100000"/>
              </a:lnSpc>
              <a:spcBef>
                <a:spcPts val="0"/>
              </a:spcBef>
              <a:buSzTx/>
              <a:buNone/>
              <a:defRPr sz="4200"/>
            </a:pPr>
            <a:r>
              <a:t>for the ways of the Lord are right,</a:t>
            </a:r>
          </a:p>
          <a:p>
            <a:pPr marL="0" indent="0" algn="ctr">
              <a:lnSpc>
                <a:spcPct val="100000"/>
              </a:lnSpc>
              <a:spcBef>
                <a:spcPts val="0"/>
              </a:spcBef>
              <a:buSzTx/>
              <a:buNone/>
              <a:defRPr sz="4200"/>
            </a:pPr>
            <a:r>
              <a:t>    and the upright walk in them,</a:t>
            </a:r>
          </a:p>
          <a:p>
            <a:pPr marL="0" indent="0" algn="ctr">
              <a:lnSpc>
                <a:spcPct val="100000"/>
              </a:lnSpc>
              <a:spcBef>
                <a:spcPts val="0"/>
              </a:spcBef>
              <a:buSzTx/>
              <a:buNone/>
              <a:defRPr sz="4200"/>
            </a:pPr>
            <a:r>
              <a:t>    but transgressors stumble in them.</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15" name="hosea_gomer.jpg" descr="hosea_gomer.jpg"/>
          <p:cNvPicPr>
            <a:picLocks noChangeAspect="0"/>
          </p:cNvPicPr>
          <p:nvPr>
            <p:ph type="pic" idx="13"/>
          </p:nvPr>
        </p:nvPicPr>
        <p:blipFill>
          <a:blip r:embed="rId2">
            <a:extLst/>
          </a:blip>
          <a:stretch>
            <a:fillRect/>
          </a:stretch>
        </p:blipFill>
        <p:spPr>
          <a:xfrm>
            <a:off x="7658100" y="1739900"/>
            <a:ext cx="4648200" cy="6261100"/>
          </a:xfrm>
          <a:prstGeom prst="rect">
            <a:avLst/>
          </a:prstGeom>
        </p:spPr>
      </p:pic>
      <p:sp>
        <p:nvSpPr>
          <p:cNvPr id="316" name="three lessons:"/>
          <p:cNvSpPr/>
          <p:nvPr>
            <p:ph type="title"/>
          </p:nvPr>
        </p:nvSpPr>
        <p:spPr>
          <a:xfrm>
            <a:off x="311150" y="575733"/>
            <a:ext cx="7327900" cy="3340101"/>
          </a:xfrm>
          <a:prstGeom prst="rect">
            <a:avLst/>
          </a:prstGeom>
        </p:spPr>
        <p:txBody>
          <a:bodyPr/>
          <a:lstStyle>
            <a:lvl1pPr>
              <a:defRPr spc="240" sz="4800"/>
            </a:lvl1pPr>
          </a:lstStyle>
          <a:p>
            <a:pPr/>
            <a:r>
              <a:t>three lessons:</a:t>
            </a:r>
          </a:p>
        </p:txBody>
      </p:sp>
      <p:sp>
        <p:nvSpPr>
          <p:cNvPr id="317" name="1) Turning away from God turns us to a miserable, wretched, groping after emptiness"/>
          <p:cNvSpPr/>
          <p:nvPr>
            <p:ph type="body" sz="quarter" idx="1"/>
          </p:nvPr>
        </p:nvSpPr>
        <p:spPr>
          <a:xfrm>
            <a:off x="311150" y="4384344"/>
            <a:ext cx="7327900" cy="2764500"/>
          </a:xfrm>
          <a:prstGeom prst="rect">
            <a:avLst/>
          </a:prstGeom>
        </p:spPr>
        <p:txBody>
          <a:bodyPr/>
          <a:lstStyle>
            <a:lvl1pPr>
              <a:defRPr b="1" sz="3600"/>
            </a:lvl1pPr>
          </a:lstStyle>
          <a:p>
            <a:pPr/>
            <a:r>
              <a:t>1) Turning away from God turns us to a miserable, wretched, groping after emptiness</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19" name="hosea_gomer.jpg" descr="hosea_gomer.jpg"/>
          <p:cNvPicPr>
            <a:picLocks noChangeAspect="0"/>
          </p:cNvPicPr>
          <p:nvPr>
            <p:ph type="pic" idx="13"/>
          </p:nvPr>
        </p:nvPicPr>
        <p:blipFill>
          <a:blip r:embed="rId2">
            <a:extLst/>
          </a:blip>
          <a:stretch>
            <a:fillRect/>
          </a:stretch>
        </p:blipFill>
        <p:spPr>
          <a:xfrm>
            <a:off x="7658100" y="1739900"/>
            <a:ext cx="4648200" cy="6261100"/>
          </a:xfrm>
          <a:prstGeom prst="rect">
            <a:avLst/>
          </a:prstGeom>
        </p:spPr>
      </p:pic>
      <p:sp>
        <p:nvSpPr>
          <p:cNvPr id="320" name="three lessons:"/>
          <p:cNvSpPr/>
          <p:nvPr>
            <p:ph type="title"/>
          </p:nvPr>
        </p:nvSpPr>
        <p:spPr>
          <a:xfrm>
            <a:off x="311150" y="575733"/>
            <a:ext cx="7327900" cy="3340101"/>
          </a:xfrm>
          <a:prstGeom prst="rect">
            <a:avLst/>
          </a:prstGeom>
        </p:spPr>
        <p:txBody>
          <a:bodyPr/>
          <a:lstStyle>
            <a:lvl1pPr>
              <a:defRPr spc="240" sz="4800"/>
            </a:lvl1pPr>
          </a:lstStyle>
          <a:p>
            <a:pPr/>
            <a:r>
              <a:t>three lessons:</a:t>
            </a:r>
          </a:p>
        </p:txBody>
      </p:sp>
      <p:sp>
        <p:nvSpPr>
          <p:cNvPr id="321" name="2) It is not because of some loveliness in us that God loves us … it is completely by…"/>
          <p:cNvSpPr/>
          <p:nvPr>
            <p:ph type="body" sz="quarter" idx="1"/>
          </p:nvPr>
        </p:nvSpPr>
        <p:spPr>
          <a:xfrm>
            <a:off x="311150" y="4384344"/>
            <a:ext cx="7327900" cy="2764500"/>
          </a:xfrm>
          <a:prstGeom prst="rect">
            <a:avLst/>
          </a:prstGeom>
        </p:spPr>
        <p:txBody>
          <a:bodyPr/>
          <a:lstStyle/>
          <a:p>
            <a:pPr>
              <a:defRPr b="1" sz="3600"/>
            </a:pPr>
            <a:r>
              <a:t>2) It is not because of some loveliness in us that God loves us … it is completely by</a:t>
            </a:r>
          </a:p>
          <a:p>
            <a:pPr>
              <a:defRPr b="1" sz="3600"/>
            </a:pPr>
            <a:r>
              <a:t>His grace!</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23" name="hosea_gomer.jpg" descr="hosea_gomer.jpg"/>
          <p:cNvPicPr>
            <a:picLocks noChangeAspect="0"/>
          </p:cNvPicPr>
          <p:nvPr>
            <p:ph type="pic" idx="13"/>
          </p:nvPr>
        </p:nvPicPr>
        <p:blipFill>
          <a:blip r:embed="rId2">
            <a:extLst/>
          </a:blip>
          <a:stretch>
            <a:fillRect/>
          </a:stretch>
        </p:blipFill>
        <p:spPr>
          <a:xfrm>
            <a:off x="7658100" y="1739900"/>
            <a:ext cx="4648200" cy="6261100"/>
          </a:xfrm>
          <a:prstGeom prst="rect">
            <a:avLst/>
          </a:prstGeom>
        </p:spPr>
      </p:pic>
      <p:sp>
        <p:nvSpPr>
          <p:cNvPr id="324" name="three lessons:"/>
          <p:cNvSpPr/>
          <p:nvPr>
            <p:ph type="title"/>
          </p:nvPr>
        </p:nvSpPr>
        <p:spPr>
          <a:xfrm>
            <a:off x="311150" y="575733"/>
            <a:ext cx="7327900" cy="3340101"/>
          </a:xfrm>
          <a:prstGeom prst="rect">
            <a:avLst/>
          </a:prstGeom>
        </p:spPr>
        <p:txBody>
          <a:bodyPr/>
          <a:lstStyle>
            <a:lvl1pPr>
              <a:defRPr spc="240" sz="4800"/>
            </a:lvl1pPr>
          </a:lstStyle>
          <a:p>
            <a:pPr/>
            <a:r>
              <a:t>three lessons:</a:t>
            </a:r>
          </a:p>
        </p:txBody>
      </p:sp>
      <p:sp>
        <p:nvSpPr>
          <p:cNvPr id="325" name="3) No one can love you like God can love you!!!"/>
          <p:cNvSpPr/>
          <p:nvPr>
            <p:ph type="body" sz="quarter" idx="1"/>
          </p:nvPr>
        </p:nvSpPr>
        <p:spPr>
          <a:xfrm>
            <a:off x="311150" y="4384344"/>
            <a:ext cx="7327900" cy="2764500"/>
          </a:xfrm>
          <a:prstGeom prst="rect">
            <a:avLst/>
          </a:prstGeom>
        </p:spPr>
        <p:txBody>
          <a:bodyPr/>
          <a:lstStyle>
            <a:lvl1pPr>
              <a:defRPr b="1" sz="3600"/>
            </a:lvl1pPr>
          </a:lstStyle>
          <a:p>
            <a:pPr/>
            <a:r>
              <a:t>3) No one can love you like God can love you!!!</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7" name="The minor prophets"/>
          <p:cNvSpPr/>
          <p:nvPr>
            <p:ph type="ctrTitle"/>
          </p:nvPr>
        </p:nvSpPr>
        <p:spPr>
          <a:prstGeom prst="rect">
            <a:avLst/>
          </a:prstGeom>
        </p:spPr>
        <p:txBody>
          <a:bodyPr/>
          <a:lstStyle/>
          <a:p>
            <a:pPr/>
            <a:r>
              <a:t>The minor prophets </a:t>
            </a:r>
          </a:p>
        </p:txBody>
      </p:sp>
      <p:sp>
        <p:nvSpPr>
          <p:cNvPr id="328" name="our new Summer series …"/>
          <p:cNvSpPr/>
          <p:nvPr>
            <p:ph type="subTitle" sz="quarter" idx="1"/>
          </p:nvPr>
        </p:nvSpPr>
        <p:spPr>
          <a:prstGeom prst="rect">
            <a:avLst/>
          </a:prstGeom>
        </p:spPr>
        <p:txBody>
          <a:bodyPr/>
          <a:lstStyle/>
          <a:p>
            <a:pPr/>
            <a:r>
              <a:t>our new Summer series …</a:t>
            </a:r>
          </a:p>
        </p:txBody>
      </p:sp>
      <p:pic>
        <p:nvPicPr>
          <p:cNvPr id="329" name="web-header.jpg" descr="web-header.jpg"/>
          <p:cNvPicPr>
            <a:picLocks noChangeAspect="1"/>
          </p:cNvPicPr>
          <p:nvPr/>
        </p:nvPicPr>
        <p:blipFill>
          <a:blip r:embed="rId2">
            <a:extLst/>
          </a:blip>
          <a:stretch>
            <a:fillRect/>
          </a:stretch>
        </p:blipFill>
        <p:spPr>
          <a:xfrm>
            <a:off x="-1" y="1921163"/>
            <a:ext cx="13004801" cy="5911274"/>
          </a:xfrm>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spTree>
  </p:cSld>
  <p:clrMapOvr>
    <a:masterClrMapping/>
  </p:clrMapOvr>
  <p:transition xmlns:p14="http://schemas.microsoft.com/office/powerpoint/2010/main" spd="med" advClick="1"/>
</p:sld>
</file>

<file path=ppt/theme/_rels/theme1.xml.rels><?xml version="1.0" encoding="UTF-8" standalone="yes"?><Relationships xmlns="http://schemas.openxmlformats.org/package/2006/relationships"><Relationship Id="rId1" Type="http://schemas.openxmlformats.org/officeDocument/2006/relationships/image" Target="../media/image2.png"/></Relationships>

</file>

<file path=ppt/theme/_rels/theme2.xml.rels><?xml version="1.0" encoding="UTF-8" standalone="yes"?><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Kyoto">
  <a:themeElements>
    <a:clrScheme name="Kyoto">
      <a:dk1>
        <a:srgbClr val="4F5C3F"/>
      </a:dk1>
      <a:lt1>
        <a:srgbClr val="3A1D5C"/>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Kyoto">
  <a:themeElements>
    <a:clrScheme name="Kyoto">
      <a:dk1>
        <a:srgbClr val="000000"/>
      </a:dk1>
      <a:lt1>
        <a:srgbClr val="FFFFFF"/>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20000"/>
          </a:lnSpc>
          <a:spcBef>
            <a:spcPts val="0"/>
          </a:spcBef>
          <a:spcAft>
            <a:spcPts val="0"/>
          </a:spcAft>
          <a:buClrTx/>
          <a:buSzTx/>
          <a:buFontTx/>
          <a:buNone/>
          <a:tabLst/>
          <a:defRPr b="0" baseline="0" cap="none" i="0" spc="0" strike="noStrike" sz="32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